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3"/>
    <p:sldId id="257" r:id="rId4"/>
    <p:sldId id="270" r:id="rId5"/>
    <p:sldId id="260" r:id="rId6"/>
    <p:sldId id="275" r:id="rId7"/>
    <p:sldId id="258" r:id="rId8"/>
    <p:sldId id="273" r:id="rId9"/>
    <p:sldId id="274" r:id="rId10"/>
    <p:sldId id="272" r:id="rId11"/>
    <p:sldId id="282" r:id="rId12"/>
    <p:sldId id="276" r:id="rId13"/>
    <p:sldId id="285" r:id="rId14"/>
    <p:sldId id="286" r:id="rId15"/>
    <p:sldId id="287" r:id="rId16"/>
    <p:sldId id="288" r:id="rId17"/>
    <p:sldId id="289" r:id="rId18"/>
    <p:sldId id="290" r:id="rId19"/>
    <p:sldId id="291" r:id="rId20"/>
    <p:sldId id="268" r:id="rId21"/>
  </p:sldIdLst>
  <p:sldSz cx="18288000" cy="10287000"/>
  <p:notesSz cx="6858000" cy="9144000"/>
  <p:embeddedFontLst>
    <p:embeddedFont>
      <p:font typeface="Anton" panose="00000500000000000000"/>
      <p:regular r:id="rId25"/>
    </p:embeddedFont>
    <p:embeddedFont>
      <p:font typeface="Muli Light" panose="00000400000000000000"/>
      <p:regular r:id="rId26"/>
    </p:embeddedFont>
    <p:embeddedFont>
      <p:font typeface="Muli Bold" panose="00000800000000000000"/>
      <p:bold r:id="rId27"/>
    </p:embeddedFont>
    <p:embeddedFont>
      <p:font typeface="Calibri" panose="020F0502020204030204" charset="0"/>
      <p:regular r:id="rId28"/>
      <p:bold r:id="rId29"/>
      <p:italic r:id="rId30"/>
      <p:boldItalic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1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 showGuides="1">
      <p:cViewPr varScale="1">
        <p:scale>
          <a:sx n="74" d="100"/>
          <a:sy n="74" d="100"/>
        </p:scale>
        <p:origin x="-1092" y="-90"/>
      </p:cViewPr>
      <p:guideLst>
        <p:guide orient="horz" pos="221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1" Type="http://schemas.openxmlformats.org/officeDocument/2006/relationships/font" Target="fonts/font7.fntdata"/><Relationship Id="rId30" Type="http://schemas.openxmlformats.org/officeDocument/2006/relationships/font" Target="fonts/font6.fntdata"/><Relationship Id="rId3" Type="http://schemas.openxmlformats.org/officeDocument/2006/relationships/slide" Target="slides/slide1.xml"/><Relationship Id="rId29" Type="http://schemas.openxmlformats.org/officeDocument/2006/relationships/font" Target="fonts/font5.fntdata"/><Relationship Id="rId28" Type="http://schemas.openxmlformats.org/officeDocument/2006/relationships/font" Target="fonts/font4.fntdata"/><Relationship Id="rId27" Type="http://schemas.openxmlformats.org/officeDocument/2006/relationships/font" Target="fonts/font3.fntdata"/><Relationship Id="rId26" Type="http://schemas.openxmlformats.org/officeDocument/2006/relationships/font" Target="fonts/font2.fntdata"/><Relationship Id="rId25" Type="http://schemas.openxmlformats.org/officeDocument/2006/relationships/font" Target="fonts/font1.fntdata"/><Relationship Id="rId24" Type="http://schemas.openxmlformats.org/officeDocument/2006/relationships/tableStyles" Target="tableStyles.xml"/><Relationship Id="rId23" Type="http://schemas.openxmlformats.org/officeDocument/2006/relationships/viewProps" Target="viewProps.xml"/><Relationship Id="rId22" Type="http://schemas.openxmlformats.org/officeDocument/2006/relationships/presProps" Target="presProps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7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jpe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9333" b="-9333"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3749689" y="0"/>
            <a:ext cx="10788622" cy="10287000"/>
            <a:chOff x="0" y="0"/>
            <a:chExt cx="2841448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841448" cy="2709333"/>
            </a:xfrm>
            <a:custGeom>
              <a:avLst/>
              <a:gdLst/>
              <a:ahLst/>
              <a:cxnLst/>
              <a:rect l="l" t="t" r="r" b="b"/>
              <a:pathLst>
                <a:path w="2841448" h="2709333">
                  <a:moveTo>
                    <a:pt x="0" y="0"/>
                  </a:moveTo>
                  <a:lnTo>
                    <a:pt x="2841448" y="0"/>
                  </a:lnTo>
                  <a:lnTo>
                    <a:pt x="2841448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155CBB">
                <a:alpha val="74902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841448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4060155" y="3144845"/>
            <a:ext cx="10167690" cy="2564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00"/>
              </a:lnSpc>
            </a:pPr>
            <a:r>
              <a:rPr lang="en-US" sz="5000" spc="250">
                <a:solidFill>
                  <a:srgbClr val="FFFBF7"/>
                </a:solidFill>
                <a:latin typeface="Anton" panose="00000500000000000000"/>
              </a:rPr>
              <a:t>RÉALISATION D’UN SITE </a:t>
            </a:r>
            <a:r>
              <a:rPr lang="" altLang="en-US" sz="5000" spc="250">
                <a:solidFill>
                  <a:srgbClr val="FFFBF7"/>
                </a:solidFill>
                <a:latin typeface="Anton" panose="00000500000000000000"/>
              </a:rPr>
              <a:t>E-commerce</a:t>
            </a:r>
            <a:r>
              <a:rPr lang="en-US" sz="5000" spc="250">
                <a:solidFill>
                  <a:srgbClr val="FFFBF7"/>
                </a:solidFill>
                <a:latin typeface="Anton" panose="00000500000000000000"/>
              </a:rPr>
              <a:t> </a:t>
            </a:r>
            <a:endParaRPr lang="en-US" sz="5000" spc="250">
              <a:solidFill>
                <a:srgbClr val="FFFBF7"/>
              </a:solidFill>
              <a:latin typeface="Anton" panose="00000500000000000000"/>
            </a:endParaRPr>
          </a:p>
          <a:p>
            <a:pPr algn="ctr">
              <a:lnSpc>
                <a:spcPts val="5000"/>
              </a:lnSpc>
            </a:pPr>
            <a:r>
              <a:rPr lang="en-US" sz="5000" spc="250">
                <a:solidFill>
                  <a:srgbClr val="FFFBF7"/>
                </a:solidFill>
                <a:latin typeface="Anton" panose="00000500000000000000"/>
              </a:rPr>
              <a:t>EN UTILISANT</a:t>
            </a:r>
            <a:endParaRPr lang="en-US" sz="5000" spc="250">
              <a:solidFill>
                <a:srgbClr val="FFFBF7"/>
              </a:solidFill>
              <a:latin typeface="Anton" panose="00000500000000000000"/>
            </a:endParaRPr>
          </a:p>
          <a:p>
            <a:pPr algn="ctr">
              <a:lnSpc>
                <a:spcPts val="5000"/>
              </a:lnSpc>
            </a:pPr>
            <a:r>
              <a:rPr lang="en-US" sz="5000" spc="250">
                <a:solidFill>
                  <a:srgbClr val="FFFBF7"/>
                </a:solidFill>
                <a:latin typeface="Anton" panose="00000500000000000000"/>
              </a:rPr>
              <a:t>SPRING BOOT - ANGULAR</a:t>
            </a:r>
            <a:endParaRPr lang="en-US" sz="5000" spc="250">
              <a:solidFill>
                <a:srgbClr val="FFFBF7"/>
              </a:solidFill>
              <a:latin typeface="Anton" panose="00000500000000000000"/>
            </a:endParaRPr>
          </a:p>
          <a:p>
            <a:pPr algn="ctr">
              <a:lnSpc>
                <a:spcPts val="5000"/>
              </a:lnSpc>
            </a:pPr>
            <a:r>
              <a:rPr lang="en-US" sz="5000" spc="250">
                <a:solidFill>
                  <a:srgbClr val="FFFBF7"/>
                </a:solidFill>
                <a:latin typeface="Anton" panose="00000500000000000000"/>
              </a:rPr>
              <a:t>“FORMYPET”</a:t>
            </a:r>
            <a:endParaRPr lang="en-US" sz="5000" spc="250">
              <a:solidFill>
                <a:srgbClr val="FFFBF7"/>
              </a:solidFill>
              <a:latin typeface="Anton" panose="00000500000000000000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3283182" y="1089025"/>
            <a:ext cx="11721636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>
                <a:solidFill>
                  <a:srgbClr val="FFFBF7"/>
                </a:solidFill>
                <a:latin typeface="Muli Light" panose="00000400000000000000"/>
              </a:rPr>
              <a:t>YOUCODE SAFI</a:t>
            </a:r>
            <a:endParaRPr lang="en-US" sz="3000">
              <a:solidFill>
                <a:srgbClr val="FFFBF7"/>
              </a:solidFill>
              <a:latin typeface="Muli Light" panose="00000400000000000000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3283182" y="8858250"/>
            <a:ext cx="11721636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>
                <a:solidFill>
                  <a:srgbClr val="FFFBF7"/>
                </a:solidFill>
                <a:latin typeface="Muli Light" panose="00000400000000000000"/>
              </a:rPr>
              <a:t>Présenté par : KHZAMI ELGhalia</a:t>
            </a:r>
            <a:endParaRPr lang="en-US" sz="3000">
              <a:solidFill>
                <a:srgbClr val="FFFBF7"/>
              </a:solidFill>
              <a:latin typeface="Muli Light" panose="0000040000000000000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10" dur="2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8" grpId="0"/>
      <p:bldP spid="8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840605" y="327454"/>
            <a:ext cx="8496705" cy="11614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60"/>
              </a:lnSpc>
            </a:pPr>
            <a:r>
              <a:rPr lang="en-US" altLang="en-US" sz="6000" spc="453">
                <a:solidFill>
                  <a:srgbClr val="09418C"/>
                </a:solidFill>
                <a:latin typeface="Anton" panose="00000500000000000000"/>
              </a:rPr>
              <a:t>Technologies et outils</a:t>
            </a:r>
            <a:endParaRPr lang="en-US" altLang="en-US" sz="6000" spc="453">
              <a:solidFill>
                <a:srgbClr val="09418C"/>
              </a:solidFill>
              <a:latin typeface="Anton" panose="00000500000000000000"/>
            </a:endParaRPr>
          </a:p>
        </p:txBody>
      </p:sp>
      <p:grpSp>
        <p:nvGrpSpPr>
          <p:cNvPr id="15" name="Group 15"/>
          <p:cNvGrpSpPr/>
          <p:nvPr/>
        </p:nvGrpSpPr>
        <p:grpSpPr>
          <a:xfrm rot="0">
            <a:off x="17259300" y="9258300"/>
            <a:ext cx="1028700" cy="1028700"/>
            <a:chOff x="0" y="0"/>
            <a:chExt cx="270933" cy="270933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155CBB">
                <a:alpha val="74902"/>
              </a:srgbClr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18" name="Group 18"/>
          <p:cNvGrpSpPr/>
          <p:nvPr/>
        </p:nvGrpSpPr>
        <p:grpSpPr>
          <a:xfrm rot="0">
            <a:off x="0" y="0"/>
            <a:ext cx="1028700" cy="1028700"/>
            <a:chOff x="0" y="0"/>
            <a:chExt cx="270933" cy="270933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155CBB">
                <a:alpha val="74902"/>
              </a:srgbClr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17349421" y="9575800"/>
            <a:ext cx="848458" cy="448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3500">
                <a:solidFill>
                  <a:srgbClr val="FFFBF7"/>
                </a:solidFill>
                <a:latin typeface="Muli Bold" panose="00000800000000000000"/>
              </a:rPr>
              <a:t>0</a:t>
            </a:r>
            <a:r>
              <a:rPr lang="en-US" altLang="en-US" sz="3500">
                <a:solidFill>
                  <a:srgbClr val="FFFBF7"/>
                </a:solidFill>
                <a:latin typeface="Muli Bold" panose="00000800000000000000"/>
              </a:rPr>
              <a:t>9</a:t>
            </a:r>
            <a:endParaRPr lang="en-US" altLang="en-US" sz="3500">
              <a:solidFill>
                <a:srgbClr val="FFFBF7"/>
              </a:solidFill>
              <a:latin typeface="Muli Bold" panose="0000080000000000000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09800" y="2628900"/>
            <a:ext cx="13830300" cy="7105650"/>
          </a:xfrm>
          <a:prstGeom prst="rect">
            <a:avLst/>
          </a:prstGeom>
        </p:spPr>
      </p:pic>
      <p:sp>
        <p:nvSpPr>
          <p:cNvPr id="24" name="TextBox 3"/>
          <p:cNvSpPr txBox="1"/>
          <p:nvPr/>
        </p:nvSpPr>
        <p:spPr>
          <a:xfrm>
            <a:off x="2209800" y="1866900"/>
            <a:ext cx="1983105" cy="3841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 algn="l">
              <a:lnSpc>
                <a:spcPts val="3000"/>
              </a:lnSpc>
            </a:pPr>
            <a:r>
              <a:rPr lang="en-US" altLang="en-US" sz="4000" b="1">
                <a:gradFill>
                  <a:gsLst>
                    <a:gs pos="0">
                      <a:srgbClr val="9EE256"/>
                    </a:gs>
                    <a:gs pos="100000">
                      <a:srgbClr val="52762D"/>
                    </a:gs>
                  </a:gsLst>
                  <a:lin scaled="0"/>
                </a:gradFill>
                <a:latin typeface="Muli Light" panose="00000400000000000000"/>
              </a:rPr>
              <a:t>Trello</a:t>
            </a:r>
            <a:endParaRPr lang="en-US" altLang="en-US" sz="4000" b="1">
              <a:gradFill>
                <a:gsLst>
                  <a:gs pos="0">
                    <a:srgbClr val="9EE256"/>
                  </a:gs>
                  <a:gs pos="100000">
                    <a:srgbClr val="52762D"/>
                  </a:gs>
                </a:gsLst>
                <a:lin scaled="0"/>
              </a:gradFill>
              <a:latin typeface="Muli Light" panose="0000040000000000000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966845" y="3924300"/>
            <a:ext cx="10354945" cy="23234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060"/>
              </a:lnSpc>
            </a:pPr>
            <a:r>
              <a:rPr lang="" altLang="en-US" sz="9060" spc="453">
                <a:solidFill>
                  <a:srgbClr val="09418C"/>
                </a:solidFill>
                <a:latin typeface="Anton" panose="00000500000000000000"/>
              </a:rPr>
              <a:t>Réalisation du projet</a:t>
            </a:r>
            <a:endParaRPr lang="" altLang="en-US" sz="9060" spc="453">
              <a:solidFill>
                <a:srgbClr val="09418C"/>
              </a:solidFill>
              <a:latin typeface="Anton" panose="00000500000000000000"/>
            </a:endParaRPr>
          </a:p>
        </p:txBody>
      </p:sp>
      <p:grpSp>
        <p:nvGrpSpPr>
          <p:cNvPr id="14" name="Group 14"/>
          <p:cNvGrpSpPr/>
          <p:nvPr/>
        </p:nvGrpSpPr>
        <p:grpSpPr>
          <a:xfrm rot="0">
            <a:off x="17259300" y="9258300"/>
            <a:ext cx="1028700" cy="1028700"/>
            <a:chOff x="0" y="0"/>
            <a:chExt cx="270933" cy="270933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155CBB">
                <a:alpha val="74902"/>
              </a:srgbClr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17" name="Group 17"/>
          <p:cNvGrpSpPr/>
          <p:nvPr/>
        </p:nvGrpSpPr>
        <p:grpSpPr>
          <a:xfrm rot="0">
            <a:off x="0" y="0"/>
            <a:ext cx="1028700" cy="1028700"/>
            <a:chOff x="0" y="0"/>
            <a:chExt cx="270933" cy="270933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155CBB">
                <a:alpha val="74902"/>
              </a:srgbClr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17349421" y="9575800"/>
            <a:ext cx="848458" cy="448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altLang="en-US" sz="3500">
                <a:solidFill>
                  <a:srgbClr val="FFFBF7"/>
                </a:solidFill>
                <a:latin typeface="Muli Bold" panose="00000800000000000000"/>
              </a:rPr>
              <a:t>1</a:t>
            </a:r>
            <a:r>
              <a:rPr lang="en-US" altLang="en-US" sz="3500">
                <a:solidFill>
                  <a:srgbClr val="FFFBF7"/>
                </a:solidFill>
                <a:latin typeface="Muli Bold" panose="00000800000000000000"/>
              </a:rPr>
              <a:t>0</a:t>
            </a:r>
            <a:endParaRPr lang="en-US" altLang="en-US" sz="3500">
              <a:solidFill>
                <a:srgbClr val="FFFBF7"/>
              </a:solidFill>
              <a:latin typeface="Muli Bold" panose="0000080000000000000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 dir="u"/>
      </p:transition>
    </mc:Choice>
    <mc:Fallback>
      <p:transition spd="slow">
        <p:push dir="u"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840605" y="327454"/>
            <a:ext cx="8496705" cy="11614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60"/>
              </a:lnSpc>
            </a:pPr>
            <a:r>
              <a:rPr lang="" altLang="en-US" sz="6000" spc="453">
                <a:solidFill>
                  <a:srgbClr val="09418C"/>
                </a:solidFill>
                <a:latin typeface="Anton" panose="00000500000000000000"/>
              </a:rPr>
              <a:t>Interfaces du site web</a:t>
            </a:r>
            <a:endParaRPr lang="" altLang="en-US" sz="6000" spc="453">
              <a:solidFill>
                <a:srgbClr val="09418C"/>
              </a:solidFill>
              <a:latin typeface="Anton" panose="00000500000000000000"/>
            </a:endParaRPr>
          </a:p>
        </p:txBody>
      </p:sp>
      <p:grpSp>
        <p:nvGrpSpPr>
          <p:cNvPr id="15" name="Group 15"/>
          <p:cNvGrpSpPr/>
          <p:nvPr/>
        </p:nvGrpSpPr>
        <p:grpSpPr>
          <a:xfrm rot="0">
            <a:off x="17259300" y="9258300"/>
            <a:ext cx="1028700" cy="1028700"/>
            <a:chOff x="0" y="0"/>
            <a:chExt cx="270933" cy="270933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155CBB">
                <a:alpha val="74902"/>
              </a:srgbClr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18" name="Group 18"/>
          <p:cNvGrpSpPr/>
          <p:nvPr/>
        </p:nvGrpSpPr>
        <p:grpSpPr>
          <a:xfrm rot="0">
            <a:off x="0" y="0"/>
            <a:ext cx="1028700" cy="1028700"/>
            <a:chOff x="0" y="0"/>
            <a:chExt cx="270933" cy="270933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155CBB">
                <a:alpha val="74902"/>
              </a:srgbClr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17349421" y="9575800"/>
            <a:ext cx="848458" cy="448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3500">
                <a:solidFill>
                  <a:srgbClr val="FFFBF7"/>
                </a:solidFill>
                <a:latin typeface="Muli Bold" panose="00000800000000000000"/>
              </a:rPr>
              <a:t>0</a:t>
            </a:r>
            <a:r>
              <a:rPr lang="en-US" altLang="en-US" sz="3500">
                <a:solidFill>
                  <a:srgbClr val="FFFBF7"/>
                </a:solidFill>
                <a:latin typeface="Muli Bold" panose="00000800000000000000"/>
              </a:rPr>
              <a:t>9</a:t>
            </a:r>
            <a:endParaRPr lang="en-US" altLang="en-US" sz="3500">
              <a:solidFill>
                <a:srgbClr val="FFFBF7"/>
              </a:solidFill>
              <a:latin typeface="Muli Bold" panose="00000800000000000000"/>
            </a:endParaRPr>
          </a:p>
        </p:txBody>
      </p:sp>
      <p:sp>
        <p:nvSpPr>
          <p:cNvPr id="24" name="TextBox 3"/>
          <p:cNvSpPr txBox="1"/>
          <p:nvPr/>
        </p:nvSpPr>
        <p:spPr>
          <a:xfrm>
            <a:off x="2209800" y="1866900"/>
            <a:ext cx="3744595" cy="3841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 algn="l">
              <a:lnSpc>
                <a:spcPts val="3000"/>
              </a:lnSpc>
            </a:pPr>
            <a:r>
              <a:rPr lang="" altLang="en-US" sz="4000" b="1">
                <a:gradFill>
                  <a:gsLst>
                    <a:gs pos="0">
                      <a:srgbClr val="9EE256"/>
                    </a:gs>
                    <a:gs pos="100000">
                      <a:srgbClr val="52762D"/>
                    </a:gs>
                  </a:gsLst>
                  <a:lin scaled="0"/>
                </a:gradFill>
                <a:latin typeface="Muli Light" panose="00000400000000000000"/>
              </a:rPr>
              <a:t>Page d’accueil</a:t>
            </a:r>
            <a:endParaRPr lang="" altLang="en-US" sz="4000" b="1">
              <a:gradFill>
                <a:gsLst>
                  <a:gs pos="0">
                    <a:srgbClr val="9EE256"/>
                  </a:gs>
                  <a:gs pos="100000">
                    <a:srgbClr val="52762D"/>
                  </a:gs>
                </a:gsLst>
                <a:lin scaled="0"/>
              </a:gradFill>
              <a:latin typeface="Muli Light" panose="0000040000000000000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19375" y="2552700"/>
            <a:ext cx="11557635" cy="68414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840605" y="327454"/>
            <a:ext cx="8496705" cy="11614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60"/>
              </a:lnSpc>
            </a:pPr>
            <a:r>
              <a:rPr lang="en-US" altLang="en-US" sz="6000" spc="453">
                <a:solidFill>
                  <a:srgbClr val="09418C"/>
                </a:solidFill>
                <a:latin typeface="Anton" panose="00000500000000000000"/>
              </a:rPr>
              <a:t>Interfaces du site web</a:t>
            </a:r>
            <a:endParaRPr lang="en-US" altLang="en-US" sz="6000" spc="453">
              <a:solidFill>
                <a:srgbClr val="09418C"/>
              </a:solidFill>
              <a:latin typeface="Anton" panose="00000500000000000000"/>
            </a:endParaRPr>
          </a:p>
        </p:txBody>
      </p:sp>
      <p:grpSp>
        <p:nvGrpSpPr>
          <p:cNvPr id="15" name="Group 15"/>
          <p:cNvGrpSpPr/>
          <p:nvPr/>
        </p:nvGrpSpPr>
        <p:grpSpPr>
          <a:xfrm rot="0">
            <a:off x="17259300" y="9258300"/>
            <a:ext cx="1028700" cy="1028700"/>
            <a:chOff x="0" y="0"/>
            <a:chExt cx="270933" cy="270933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155CBB">
                <a:alpha val="74902"/>
              </a:srgbClr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18" name="Group 18"/>
          <p:cNvGrpSpPr/>
          <p:nvPr/>
        </p:nvGrpSpPr>
        <p:grpSpPr>
          <a:xfrm rot="0">
            <a:off x="0" y="0"/>
            <a:ext cx="1028700" cy="1028700"/>
            <a:chOff x="0" y="0"/>
            <a:chExt cx="270933" cy="270933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155CBB">
                <a:alpha val="74902"/>
              </a:srgbClr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17349421" y="9575800"/>
            <a:ext cx="848458" cy="448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3500">
                <a:solidFill>
                  <a:srgbClr val="FFFBF7"/>
                </a:solidFill>
                <a:latin typeface="Muli Bold" panose="00000800000000000000"/>
              </a:rPr>
              <a:t>0</a:t>
            </a:r>
            <a:r>
              <a:rPr lang="en-US" altLang="en-US" sz="3500">
                <a:solidFill>
                  <a:srgbClr val="FFFBF7"/>
                </a:solidFill>
                <a:latin typeface="Muli Bold" panose="00000800000000000000"/>
              </a:rPr>
              <a:t>9</a:t>
            </a:r>
            <a:endParaRPr lang="en-US" altLang="en-US" sz="3500">
              <a:solidFill>
                <a:srgbClr val="FFFBF7"/>
              </a:solidFill>
              <a:latin typeface="Muli Bold" panose="00000800000000000000"/>
            </a:endParaRPr>
          </a:p>
        </p:txBody>
      </p:sp>
      <p:sp>
        <p:nvSpPr>
          <p:cNvPr id="24" name="TextBox 3"/>
          <p:cNvSpPr txBox="1"/>
          <p:nvPr/>
        </p:nvSpPr>
        <p:spPr>
          <a:xfrm>
            <a:off x="2209800" y="1562100"/>
            <a:ext cx="3744595" cy="3841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 algn="l">
              <a:lnSpc>
                <a:spcPts val="3000"/>
              </a:lnSpc>
            </a:pPr>
            <a:r>
              <a:rPr lang="en-US" altLang="en-US" sz="4000" b="1">
                <a:gradFill>
                  <a:gsLst>
                    <a:gs pos="0">
                      <a:srgbClr val="9EE256"/>
                    </a:gs>
                    <a:gs pos="100000">
                      <a:srgbClr val="52762D"/>
                    </a:gs>
                  </a:gsLst>
                  <a:lin scaled="0"/>
                </a:gradFill>
                <a:latin typeface="Muli Light" panose="00000400000000000000"/>
              </a:rPr>
              <a:t>Page d</a:t>
            </a:r>
            <a:r>
              <a:rPr lang="" altLang="en-US" sz="4000" b="1">
                <a:gradFill>
                  <a:gsLst>
                    <a:gs pos="0">
                      <a:srgbClr val="9EE256"/>
                    </a:gs>
                    <a:gs pos="100000">
                      <a:srgbClr val="52762D"/>
                    </a:gs>
                  </a:gsLst>
                  <a:lin scaled="0"/>
                </a:gradFill>
                <a:latin typeface="Muli Light" panose="00000400000000000000"/>
              </a:rPr>
              <a:t>e panier</a:t>
            </a:r>
            <a:endParaRPr lang="" altLang="en-US" sz="4000" b="1">
              <a:gradFill>
                <a:gsLst>
                  <a:gs pos="0">
                    <a:srgbClr val="9EE256"/>
                  </a:gs>
                  <a:gs pos="100000">
                    <a:srgbClr val="52762D"/>
                  </a:gs>
                </a:gsLst>
                <a:lin scaled="0"/>
              </a:gradFill>
              <a:latin typeface="Muli Light" panose="0000040000000000000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19400" y="2299335"/>
            <a:ext cx="12639675" cy="77247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840605" y="327454"/>
            <a:ext cx="8496705" cy="11614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60"/>
              </a:lnSpc>
            </a:pPr>
            <a:r>
              <a:rPr lang="en-US" altLang="en-US" sz="6000" spc="453">
                <a:solidFill>
                  <a:srgbClr val="09418C"/>
                </a:solidFill>
                <a:latin typeface="Anton" panose="00000500000000000000"/>
              </a:rPr>
              <a:t>Interfaces du site web</a:t>
            </a:r>
            <a:endParaRPr lang="en-US" altLang="en-US" sz="6000" spc="453">
              <a:solidFill>
                <a:srgbClr val="09418C"/>
              </a:solidFill>
              <a:latin typeface="Anton" panose="00000500000000000000"/>
            </a:endParaRPr>
          </a:p>
        </p:txBody>
      </p:sp>
      <p:grpSp>
        <p:nvGrpSpPr>
          <p:cNvPr id="15" name="Group 15"/>
          <p:cNvGrpSpPr/>
          <p:nvPr/>
        </p:nvGrpSpPr>
        <p:grpSpPr>
          <a:xfrm rot="0">
            <a:off x="17259300" y="9258300"/>
            <a:ext cx="1028700" cy="1028700"/>
            <a:chOff x="0" y="0"/>
            <a:chExt cx="270933" cy="270933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155CBB">
                <a:alpha val="74902"/>
              </a:srgbClr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18" name="Group 18"/>
          <p:cNvGrpSpPr/>
          <p:nvPr/>
        </p:nvGrpSpPr>
        <p:grpSpPr>
          <a:xfrm rot="0">
            <a:off x="0" y="0"/>
            <a:ext cx="1028700" cy="1028700"/>
            <a:chOff x="0" y="0"/>
            <a:chExt cx="270933" cy="270933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155CBB">
                <a:alpha val="74902"/>
              </a:srgbClr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17349421" y="9575800"/>
            <a:ext cx="848458" cy="448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3500">
                <a:solidFill>
                  <a:srgbClr val="FFFBF7"/>
                </a:solidFill>
                <a:latin typeface="Muli Bold" panose="00000800000000000000"/>
              </a:rPr>
              <a:t>0</a:t>
            </a:r>
            <a:r>
              <a:rPr lang="en-US" altLang="en-US" sz="3500">
                <a:solidFill>
                  <a:srgbClr val="FFFBF7"/>
                </a:solidFill>
                <a:latin typeface="Muli Bold" panose="00000800000000000000"/>
              </a:rPr>
              <a:t>9</a:t>
            </a:r>
            <a:endParaRPr lang="en-US" altLang="en-US" sz="3500">
              <a:solidFill>
                <a:srgbClr val="FFFBF7"/>
              </a:solidFill>
              <a:latin typeface="Muli Bold" panose="00000800000000000000"/>
            </a:endParaRPr>
          </a:p>
        </p:txBody>
      </p:sp>
      <p:sp>
        <p:nvSpPr>
          <p:cNvPr id="24" name="TextBox 3"/>
          <p:cNvSpPr txBox="1"/>
          <p:nvPr/>
        </p:nvSpPr>
        <p:spPr>
          <a:xfrm>
            <a:off x="2209800" y="1866900"/>
            <a:ext cx="5252085" cy="3841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 algn="l">
              <a:lnSpc>
                <a:spcPts val="3000"/>
              </a:lnSpc>
            </a:pPr>
            <a:r>
              <a:rPr lang="en-US" altLang="en-US" sz="4000" b="1">
                <a:gradFill>
                  <a:gsLst>
                    <a:gs pos="0">
                      <a:srgbClr val="9EE256"/>
                    </a:gs>
                    <a:gs pos="100000">
                      <a:srgbClr val="52762D"/>
                    </a:gs>
                  </a:gsLst>
                  <a:lin scaled="0"/>
                </a:gradFill>
                <a:latin typeface="Muli Light" panose="00000400000000000000"/>
              </a:rPr>
              <a:t>Page d</a:t>
            </a:r>
            <a:r>
              <a:rPr lang="" altLang="en-US" sz="4000" b="1">
                <a:gradFill>
                  <a:gsLst>
                    <a:gs pos="0">
                      <a:srgbClr val="9EE256"/>
                    </a:gs>
                    <a:gs pos="100000">
                      <a:srgbClr val="52762D"/>
                    </a:gs>
                  </a:gsLst>
                  <a:lin scaled="0"/>
                </a:gradFill>
                <a:latin typeface="Muli Light" panose="00000400000000000000"/>
              </a:rPr>
              <a:t>e commande</a:t>
            </a:r>
            <a:endParaRPr lang="" altLang="en-US" sz="4000" b="1">
              <a:gradFill>
                <a:gsLst>
                  <a:gs pos="0">
                    <a:srgbClr val="9EE256"/>
                  </a:gs>
                  <a:gs pos="100000">
                    <a:srgbClr val="52762D"/>
                  </a:gs>
                </a:gsLst>
                <a:lin scaled="0"/>
              </a:gradFill>
              <a:latin typeface="Muli Light" panose="0000040000000000000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0" y="2705100"/>
            <a:ext cx="12677775" cy="572452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840605" y="327454"/>
            <a:ext cx="8496705" cy="11614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60"/>
              </a:lnSpc>
            </a:pPr>
            <a:r>
              <a:rPr lang="en-US" altLang="en-US" sz="6000" spc="453">
                <a:solidFill>
                  <a:srgbClr val="09418C"/>
                </a:solidFill>
                <a:latin typeface="Anton" panose="00000500000000000000"/>
              </a:rPr>
              <a:t>Interfaces du site web</a:t>
            </a:r>
            <a:endParaRPr lang="en-US" altLang="en-US" sz="6000" spc="453">
              <a:solidFill>
                <a:srgbClr val="09418C"/>
              </a:solidFill>
              <a:latin typeface="Anton" panose="00000500000000000000"/>
            </a:endParaRPr>
          </a:p>
        </p:txBody>
      </p:sp>
      <p:grpSp>
        <p:nvGrpSpPr>
          <p:cNvPr id="15" name="Group 15"/>
          <p:cNvGrpSpPr/>
          <p:nvPr/>
        </p:nvGrpSpPr>
        <p:grpSpPr>
          <a:xfrm rot="0">
            <a:off x="17259300" y="9258300"/>
            <a:ext cx="1028700" cy="1028700"/>
            <a:chOff x="0" y="0"/>
            <a:chExt cx="270933" cy="270933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155CBB">
                <a:alpha val="74902"/>
              </a:srgbClr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18" name="Group 18"/>
          <p:cNvGrpSpPr/>
          <p:nvPr/>
        </p:nvGrpSpPr>
        <p:grpSpPr>
          <a:xfrm rot="0">
            <a:off x="0" y="0"/>
            <a:ext cx="1028700" cy="1028700"/>
            <a:chOff x="0" y="0"/>
            <a:chExt cx="270933" cy="270933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155CBB">
                <a:alpha val="74902"/>
              </a:srgbClr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17349421" y="9575800"/>
            <a:ext cx="848458" cy="448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3500">
                <a:solidFill>
                  <a:srgbClr val="FFFBF7"/>
                </a:solidFill>
                <a:latin typeface="Muli Bold" panose="00000800000000000000"/>
              </a:rPr>
              <a:t>0</a:t>
            </a:r>
            <a:r>
              <a:rPr lang="en-US" altLang="en-US" sz="3500">
                <a:solidFill>
                  <a:srgbClr val="FFFBF7"/>
                </a:solidFill>
                <a:latin typeface="Muli Bold" panose="00000800000000000000"/>
              </a:rPr>
              <a:t>9</a:t>
            </a:r>
            <a:endParaRPr lang="en-US" altLang="en-US" sz="3500">
              <a:solidFill>
                <a:srgbClr val="FFFBF7"/>
              </a:solidFill>
              <a:latin typeface="Muli Bold" panose="00000800000000000000"/>
            </a:endParaRPr>
          </a:p>
        </p:txBody>
      </p:sp>
      <p:sp>
        <p:nvSpPr>
          <p:cNvPr id="24" name="TextBox 3"/>
          <p:cNvSpPr txBox="1"/>
          <p:nvPr/>
        </p:nvSpPr>
        <p:spPr>
          <a:xfrm>
            <a:off x="2209800" y="1866900"/>
            <a:ext cx="5252085" cy="3841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 algn="l">
              <a:lnSpc>
                <a:spcPts val="3000"/>
              </a:lnSpc>
            </a:pPr>
            <a:r>
              <a:rPr lang="en-US" altLang="en-US" sz="4000" b="1">
                <a:gradFill>
                  <a:gsLst>
                    <a:gs pos="0">
                      <a:srgbClr val="9EE256"/>
                    </a:gs>
                    <a:gs pos="100000">
                      <a:srgbClr val="52762D"/>
                    </a:gs>
                  </a:gsLst>
                  <a:lin scaled="0"/>
                </a:gradFill>
                <a:latin typeface="Muli Light" panose="00000400000000000000"/>
              </a:rPr>
              <a:t>Page d</a:t>
            </a:r>
            <a:r>
              <a:rPr lang="en-US" altLang="en-US" sz="4000" b="1">
                <a:gradFill>
                  <a:gsLst>
                    <a:gs pos="0">
                      <a:srgbClr val="9EE256"/>
                    </a:gs>
                    <a:gs pos="100000">
                      <a:srgbClr val="52762D"/>
                    </a:gs>
                  </a:gsLst>
                  <a:lin scaled="0"/>
                </a:gradFill>
                <a:latin typeface="Muli Light" panose="00000400000000000000"/>
              </a:rPr>
              <a:t>e commande</a:t>
            </a:r>
            <a:endParaRPr lang="en-US" altLang="en-US" sz="4000" b="1">
              <a:gradFill>
                <a:gsLst>
                  <a:gs pos="0">
                    <a:srgbClr val="9EE256"/>
                  </a:gs>
                  <a:gs pos="100000">
                    <a:srgbClr val="52762D"/>
                  </a:gs>
                </a:gsLst>
                <a:lin scaled="0"/>
              </a:gradFill>
              <a:latin typeface="Muli Light" panose="0000040000000000000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0" y="2705100"/>
            <a:ext cx="12677775" cy="572452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840605" y="327454"/>
            <a:ext cx="8496705" cy="11614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60"/>
              </a:lnSpc>
            </a:pPr>
            <a:r>
              <a:rPr lang="en-US" altLang="en-US" sz="6000" spc="453">
                <a:solidFill>
                  <a:srgbClr val="09418C"/>
                </a:solidFill>
                <a:latin typeface="Anton" panose="00000500000000000000"/>
              </a:rPr>
              <a:t>Interfaces du site web</a:t>
            </a:r>
            <a:endParaRPr lang="en-US" altLang="en-US" sz="6000" spc="453">
              <a:solidFill>
                <a:srgbClr val="09418C"/>
              </a:solidFill>
              <a:latin typeface="Anton" panose="00000500000000000000"/>
            </a:endParaRPr>
          </a:p>
        </p:txBody>
      </p:sp>
      <p:grpSp>
        <p:nvGrpSpPr>
          <p:cNvPr id="15" name="Group 15"/>
          <p:cNvGrpSpPr/>
          <p:nvPr/>
        </p:nvGrpSpPr>
        <p:grpSpPr>
          <a:xfrm rot="0">
            <a:off x="17259300" y="9258300"/>
            <a:ext cx="1028700" cy="1028700"/>
            <a:chOff x="0" y="0"/>
            <a:chExt cx="270933" cy="270933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155CBB">
                <a:alpha val="74902"/>
              </a:srgbClr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18" name="Group 18"/>
          <p:cNvGrpSpPr/>
          <p:nvPr/>
        </p:nvGrpSpPr>
        <p:grpSpPr>
          <a:xfrm rot="0">
            <a:off x="0" y="0"/>
            <a:ext cx="1028700" cy="1028700"/>
            <a:chOff x="0" y="0"/>
            <a:chExt cx="270933" cy="270933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155CBB">
                <a:alpha val="74902"/>
              </a:srgbClr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17349421" y="9575800"/>
            <a:ext cx="848458" cy="448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3500">
                <a:solidFill>
                  <a:srgbClr val="FFFBF7"/>
                </a:solidFill>
                <a:latin typeface="Muli Bold" panose="00000800000000000000"/>
              </a:rPr>
              <a:t>0</a:t>
            </a:r>
            <a:r>
              <a:rPr lang="en-US" altLang="en-US" sz="3500">
                <a:solidFill>
                  <a:srgbClr val="FFFBF7"/>
                </a:solidFill>
                <a:latin typeface="Muli Bold" panose="00000800000000000000"/>
              </a:rPr>
              <a:t>9</a:t>
            </a:r>
            <a:endParaRPr lang="en-US" altLang="en-US" sz="3500">
              <a:solidFill>
                <a:srgbClr val="FFFBF7"/>
              </a:solidFill>
              <a:latin typeface="Muli Bold" panose="00000800000000000000"/>
            </a:endParaRPr>
          </a:p>
        </p:txBody>
      </p:sp>
      <p:sp>
        <p:nvSpPr>
          <p:cNvPr id="24" name="TextBox 3"/>
          <p:cNvSpPr txBox="1"/>
          <p:nvPr/>
        </p:nvSpPr>
        <p:spPr>
          <a:xfrm>
            <a:off x="2209800" y="1866900"/>
            <a:ext cx="10327640" cy="3841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 algn="l">
              <a:lnSpc>
                <a:spcPts val="3000"/>
              </a:lnSpc>
            </a:pPr>
            <a:r>
              <a:rPr lang="en-US" altLang="en-US" sz="4000" b="1">
                <a:gradFill>
                  <a:gsLst>
                    <a:gs pos="0">
                      <a:srgbClr val="9EE256"/>
                    </a:gs>
                    <a:gs pos="100000">
                      <a:srgbClr val="52762D"/>
                    </a:gs>
                  </a:gsLst>
                  <a:lin scaled="0"/>
                </a:gradFill>
                <a:latin typeface="Muli Light" panose="00000400000000000000"/>
              </a:rPr>
              <a:t>Page de </a:t>
            </a:r>
            <a:r>
              <a:rPr lang="" altLang="en-US" sz="4000" b="1">
                <a:gradFill>
                  <a:gsLst>
                    <a:gs pos="0">
                      <a:srgbClr val="9EE256"/>
                    </a:gs>
                    <a:gs pos="100000">
                      <a:srgbClr val="52762D"/>
                    </a:gs>
                  </a:gsLst>
                  <a:lin scaled="0"/>
                </a:gradFill>
                <a:latin typeface="Muli Light" panose="00000400000000000000"/>
              </a:rPr>
              <a:t>confirmation de </a:t>
            </a:r>
            <a:r>
              <a:rPr lang="en-US" altLang="en-US" sz="4000" b="1">
                <a:gradFill>
                  <a:gsLst>
                    <a:gs pos="0">
                      <a:srgbClr val="9EE256"/>
                    </a:gs>
                    <a:gs pos="100000">
                      <a:srgbClr val="52762D"/>
                    </a:gs>
                  </a:gsLst>
                  <a:lin scaled="0"/>
                </a:gradFill>
                <a:latin typeface="Muli Light" panose="00000400000000000000"/>
              </a:rPr>
              <a:t>commande</a:t>
            </a:r>
            <a:endParaRPr lang="en-US" altLang="en-US" sz="4000" b="1">
              <a:gradFill>
                <a:gsLst>
                  <a:gs pos="0">
                    <a:srgbClr val="9EE256"/>
                  </a:gs>
                  <a:gs pos="100000">
                    <a:srgbClr val="52762D"/>
                  </a:gs>
                </a:gsLst>
                <a:lin scaled="0"/>
              </a:gradFill>
              <a:latin typeface="Muli Light" panose="0000040000000000000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81275" y="3119120"/>
            <a:ext cx="13125450" cy="404812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840605" y="327454"/>
            <a:ext cx="8496705" cy="11614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60"/>
              </a:lnSpc>
            </a:pPr>
            <a:r>
              <a:rPr lang="en-US" altLang="en-US" sz="6000" spc="453">
                <a:solidFill>
                  <a:srgbClr val="09418C"/>
                </a:solidFill>
                <a:latin typeface="Anton" panose="00000500000000000000"/>
              </a:rPr>
              <a:t>Interfaces du site web</a:t>
            </a:r>
            <a:endParaRPr lang="en-US" altLang="en-US" sz="6000" spc="453">
              <a:solidFill>
                <a:srgbClr val="09418C"/>
              </a:solidFill>
              <a:latin typeface="Anton" panose="00000500000000000000"/>
            </a:endParaRPr>
          </a:p>
        </p:txBody>
      </p:sp>
      <p:grpSp>
        <p:nvGrpSpPr>
          <p:cNvPr id="15" name="Group 15"/>
          <p:cNvGrpSpPr/>
          <p:nvPr/>
        </p:nvGrpSpPr>
        <p:grpSpPr>
          <a:xfrm rot="0">
            <a:off x="17259300" y="9258300"/>
            <a:ext cx="1028700" cy="1028700"/>
            <a:chOff x="0" y="0"/>
            <a:chExt cx="270933" cy="270933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155CBB">
                <a:alpha val="74902"/>
              </a:srgbClr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18" name="Group 18"/>
          <p:cNvGrpSpPr/>
          <p:nvPr/>
        </p:nvGrpSpPr>
        <p:grpSpPr>
          <a:xfrm rot="0">
            <a:off x="0" y="0"/>
            <a:ext cx="1028700" cy="1028700"/>
            <a:chOff x="0" y="0"/>
            <a:chExt cx="270933" cy="270933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155CBB">
                <a:alpha val="74902"/>
              </a:srgbClr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17349421" y="9575800"/>
            <a:ext cx="848458" cy="448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3500">
                <a:solidFill>
                  <a:srgbClr val="FFFBF7"/>
                </a:solidFill>
                <a:latin typeface="Muli Bold" panose="00000800000000000000"/>
              </a:rPr>
              <a:t>0</a:t>
            </a:r>
            <a:r>
              <a:rPr lang="en-US" altLang="en-US" sz="3500">
                <a:solidFill>
                  <a:srgbClr val="FFFBF7"/>
                </a:solidFill>
                <a:latin typeface="Muli Bold" panose="00000800000000000000"/>
              </a:rPr>
              <a:t>9</a:t>
            </a:r>
            <a:endParaRPr lang="en-US" altLang="en-US" sz="3500">
              <a:solidFill>
                <a:srgbClr val="FFFBF7"/>
              </a:solidFill>
              <a:latin typeface="Muli Bold" panose="00000800000000000000"/>
            </a:endParaRPr>
          </a:p>
        </p:txBody>
      </p:sp>
      <p:sp>
        <p:nvSpPr>
          <p:cNvPr id="24" name="TextBox 3"/>
          <p:cNvSpPr txBox="1"/>
          <p:nvPr/>
        </p:nvSpPr>
        <p:spPr>
          <a:xfrm>
            <a:off x="2209800" y="1866900"/>
            <a:ext cx="10327640" cy="3841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 algn="l">
              <a:lnSpc>
                <a:spcPts val="3000"/>
              </a:lnSpc>
            </a:pPr>
            <a:r>
              <a:rPr lang="en-US" altLang="en-US" sz="4000" b="1">
                <a:gradFill>
                  <a:gsLst>
                    <a:gs pos="0">
                      <a:srgbClr val="9EE256"/>
                    </a:gs>
                    <a:gs pos="100000">
                      <a:srgbClr val="52762D"/>
                    </a:gs>
                  </a:gsLst>
                  <a:lin scaled="0"/>
                </a:gradFill>
                <a:latin typeface="Muli Light" panose="00000400000000000000"/>
              </a:rPr>
              <a:t>Page d</a:t>
            </a:r>
            <a:r>
              <a:rPr lang="" altLang="en-US" sz="4000" b="1">
                <a:gradFill>
                  <a:gsLst>
                    <a:gs pos="0">
                      <a:srgbClr val="9EE256"/>
                    </a:gs>
                    <a:gs pos="100000">
                      <a:srgbClr val="52762D"/>
                    </a:gs>
                  </a:gsLst>
                  <a:lin scaled="0"/>
                </a:gradFill>
                <a:latin typeface="Muli Light" panose="00000400000000000000"/>
              </a:rPr>
              <a:t>u</a:t>
            </a:r>
            <a:r>
              <a:rPr lang="en-US" altLang="en-US" sz="4000" b="1">
                <a:gradFill>
                  <a:gsLst>
                    <a:gs pos="0">
                      <a:srgbClr val="9EE256"/>
                    </a:gs>
                    <a:gs pos="100000">
                      <a:srgbClr val="52762D"/>
                    </a:gs>
                  </a:gsLst>
                  <a:lin scaled="0"/>
                </a:gradFill>
                <a:latin typeface="Muli Light" panose="00000400000000000000"/>
              </a:rPr>
              <a:t> </a:t>
            </a:r>
            <a:r>
              <a:rPr lang="" altLang="en-US" sz="4000" b="1">
                <a:gradFill>
                  <a:gsLst>
                    <a:gs pos="0">
                      <a:srgbClr val="9EE256"/>
                    </a:gs>
                    <a:gs pos="100000">
                      <a:srgbClr val="52762D"/>
                    </a:gs>
                  </a:gsLst>
                  <a:lin scaled="0"/>
                </a:gradFill>
                <a:latin typeface="Muli Light" panose="00000400000000000000"/>
              </a:rPr>
              <a:t>tableau de bord</a:t>
            </a:r>
            <a:endParaRPr lang="" altLang="en-US" sz="4000" b="1">
              <a:gradFill>
                <a:gsLst>
                  <a:gs pos="0">
                    <a:srgbClr val="9EE256"/>
                  </a:gs>
                  <a:gs pos="100000">
                    <a:srgbClr val="52762D"/>
                  </a:gs>
                </a:gsLst>
                <a:lin scaled="0"/>
              </a:gradFill>
              <a:latin typeface="Muli Light" panose="0000040000000000000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80945" y="2472055"/>
            <a:ext cx="13325475" cy="651954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840605" y="327454"/>
            <a:ext cx="8496705" cy="11614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60"/>
              </a:lnSpc>
            </a:pPr>
            <a:r>
              <a:rPr lang="en-US" altLang="en-US" sz="6000" spc="453">
                <a:solidFill>
                  <a:srgbClr val="09418C"/>
                </a:solidFill>
                <a:latin typeface="Anton" panose="00000500000000000000"/>
              </a:rPr>
              <a:t>Interfaces du site web</a:t>
            </a:r>
            <a:endParaRPr lang="en-US" altLang="en-US" sz="6000" spc="453">
              <a:solidFill>
                <a:srgbClr val="09418C"/>
              </a:solidFill>
              <a:latin typeface="Anton" panose="00000500000000000000"/>
            </a:endParaRPr>
          </a:p>
        </p:txBody>
      </p:sp>
      <p:grpSp>
        <p:nvGrpSpPr>
          <p:cNvPr id="15" name="Group 15"/>
          <p:cNvGrpSpPr/>
          <p:nvPr/>
        </p:nvGrpSpPr>
        <p:grpSpPr>
          <a:xfrm rot="0">
            <a:off x="17259300" y="9258300"/>
            <a:ext cx="1028700" cy="1028700"/>
            <a:chOff x="0" y="0"/>
            <a:chExt cx="270933" cy="270933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155CBB">
                <a:alpha val="74902"/>
              </a:srgbClr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18" name="Group 18"/>
          <p:cNvGrpSpPr/>
          <p:nvPr/>
        </p:nvGrpSpPr>
        <p:grpSpPr>
          <a:xfrm rot="0">
            <a:off x="0" y="0"/>
            <a:ext cx="1028700" cy="1028700"/>
            <a:chOff x="0" y="0"/>
            <a:chExt cx="270933" cy="270933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155CBB">
                <a:alpha val="74902"/>
              </a:srgbClr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17349421" y="9575800"/>
            <a:ext cx="848458" cy="448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3500">
                <a:solidFill>
                  <a:srgbClr val="FFFBF7"/>
                </a:solidFill>
                <a:latin typeface="Muli Bold" panose="00000800000000000000"/>
              </a:rPr>
              <a:t>0</a:t>
            </a:r>
            <a:r>
              <a:rPr lang="en-US" altLang="en-US" sz="3500">
                <a:solidFill>
                  <a:srgbClr val="FFFBF7"/>
                </a:solidFill>
                <a:latin typeface="Muli Bold" panose="00000800000000000000"/>
              </a:rPr>
              <a:t>9</a:t>
            </a:r>
            <a:endParaRPr lang="en-US" altLang="en-US" sz="3500">
              <a:solidFill>
                <a:srgbClr val="FFFBF7"/>
              </a:solidFill>
              <a:latin typeface="Muli Bold" panose="00000800000000000000"/>
            </a:endParaRPr>
          </a:p>
        </p:txBody>
      </p:sp>
      <p:sp>
        <p:nvSpPr>
          <p:cNvPr id="24" name="TextBox 3"/>
          <p:cNvSpPr txBox="1"/>
          <p:nvPr/>
        </p:nvSpPr>
        <p:spPr>
          <a:xfrm>
            <a:off x="2209800" y="1866900"/>
            <a:ext cx="10327640" cy="3841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 algn="l">
              <a:lnSpc>
                <a:spcPts val="3000"/>
              </a:lnSpc>
            </a:pPr>
            <a:r>
              <a:rPr lang="en-US" altLang="en-US" sz="4000" b="1">
                <a:gradFill>
                  <a:gsLst>
                    <a:gs pos="0">
                      <a:srgbClr val="9EE256"/>
                    </a:gs>
                    <a:gs pos="100000">
                      <a:srgbClr val="52762D"/>
                    </a:gs>
                  </a:gsLst>
                  <a:lin scaled="0"/>
                </a:gradFill>
                <a:latin typeface="Muli Light" panose="00000400000000000000"/>
              </a:rPr>
              <a:t>Page d</a:t>
            </a:r>
            <a:r>
              <a:rPr lang="" altLang="en-US" sz="4000" b="1">
                <a:gradFill>
                  <a:gsLst>
                    <a:gs pos="0">
                      <a:srgbClr val="9EE256"/>
                    </a:gs>
                    <a:gs pos="100000">
                      <a:srgbClr val="52762D"/>
                    </a:gs>
                  </a:gsLst>
                  <a:lin scaled="0"/>
                </a:gradFill>
                <a:latin typeface="Muli Light" panose="00000400000000000000"/>
              </a:rPr>
              <a:t>u</a:t>
            </a:r>
            <a:r>
              <a:rPr lang="en-US" altLang="en-US" sz="4000" b="1">
                <a:gradFill>
                  <a:gsLst>
                    <a:gs pos="0">
                      <a:srgbClr val="9EE256"/>
                    </a:gs>
                    <a:gs pos="100000">
                      <a:srgbClr val="52762D"/>
                    </a:gs>
                  </a:gsLst>
                  <a:lin scaled="0"/>
                </a:gradFill>
                <a:latin typeface="Muli Light" panose="00000400000000000000"/>
              </a:rPr>
              <a:t> </a:t>
            </a:r>
            <a:r>
              <a:rPr lang="en-US" altLang="en-US" sz="4000" b="1">
                <a:gradFill>
                  <a:gsLst>
                    <a:gs pos="0">
                      <a:srgbClr val="9EE256"/>
                    </a:gs>
                    <a:gs pos="100000">
                      <a:srgbClr val="52762D"/>
                    </a:gs>
                  </a:gsLst>
                  <a:lin scaled="0"/>
                </a:gradFill>
                <a:latin typeface="Muli Light" panose="00000400000000000000"/>
              </a:rPr>
              <a:t>tableau de bord</a:t>
            </a:r>
            <a:endParaRPr lang="en-US" altLang="en-US" sz="4000" b="1">
              <a:gradFill>
                <a:gsLst>
                  <a:gs pos="0">
                    <a:srgbClr val="9EE256"/>
                  </a:gs>
                  <a:gs pos="100000">
                    <a:srgbClr val="52762D"/>
                  </a:gs>
                </a:gsLst>
                <a:lin scaled="0"/>
              </a:gradFill>
              <a:latin typeface="Muli Light" panose="0000040000000000000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33600" y="3390900"/>
            <a:ext cx="13258800" cy="539115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1777" b="-1777"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3749689" y="0"/>
            <a:ext cx="10788622" cy="10287000"/>
            <a:chOff x="0" y="0"/>
            <a:chExt cx="2841448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841448" cy="2709333"/>
            </a:xfrm>
            <a:custGeom>
              <a:avLst/>
              <a:gdLst/>
              <a:ahLst/>
              <a:cxnLst/>
              <a:rect l="l" t="t" r="r" b="b"/>
              <a:pathLst>
                <a:path w="2841448" h="2709333">
                  <a:moveTo>
                    <a:pt x="0" y="0"/>
                  </a:moveTo>
                  <a:lnTo>
                    <a:pt x="2841448" y="0"/>
                  </a:lnTo>
                  <a:lnTo>
                    <a:pt x="2841448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155CBB">
                <a:alpha val="74902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841448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4060155" y="3344870"/>
            <a:ext cx="10167690" cy="3886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000"/>
              </a:lnSpc>
            </a:pPr>
            <a:r>
              <a:rPr lang="en-US" sz="15000" spc="749">
                <a:solidFill>
                  <a:srgbClr val="FFFBF7"/>
                </a:solidFill>
                <a:latin typeface="Anton" panose="00000500000000000000"/>
              </a:rPr>
              <a:t>THANK</a:t>
            </a:r>
            <a:endParaRPr lang="en-US" sz="15000" spc="749">
              <a:solidFill>
                <a:srgbClr val="FFFBF7"/>
              </a:solidFill>
              <a:latin typeface="Anton" panose="00000500000000000000"/>
            </a:endParaRPr>
          </a:p>
          <a:p>
            <a:pPr algn="ctr">
              <a:lnSpc>
                <a:spcPts val="15000"/>
              </a:lnSpc>
            </a:pPr>
            <a:r>
              <a:rPr lang="en-US" sz="15000" spc="749">
                <a:solidFill>
                  <a:srgbClr val="FFFBF7"/>
                </a:solidFill>
                <a:latin typeface="Anton" panose="00000500000000000000"/>
              </a:rPr>
              <a:t>YOU</a:t>
            </a:r>
            <a:endParaRPr lang="en-US" sz="15000" spc="749">
              <a:solidFill>
                <a:srgbClr val="FFFBF7"/>
              </a:solidFill>
              <a:latin typeface="Anton" panose="00000500000000000000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3749689" y="8477250"/>
            <a:ext cx="11721636" cy="781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>
                <a:solidFill>
                  <a:srgbClr val="FFFBF7"/>
                </a:solidFill>
                <a:latin typeface="Muli Light" panose="00000400000000000000"/>
              </a:rPr>
              <a:t>Presenté par KHZAMI ELGhalia</a:t>
            </a:r>
            <a:endParaRPr lang="en-US" sz="3000">
              <a:solidFill>
                <a:srgbClr val="FFFBF7"/>
              </a:solidFill>
              <a:latin typeface="Muli Light" panose="00000400000000000000"/>
            </a:endParaRPr>
          </a:p>
          <a:p>
            <a:pPr algn="ctr">
              <a:lnSpc>
                <a:spcPts val="3000"/>
              </a:lnSpc>
            </a:pPr>
            <a:r>
              <a:rPr lang="en-US" sz="3000">
                <a:solidFill>
                  <a:srgbClr val="FFFBF7"/>
                </a:solidFill>
                <a:latin typeface="Muli Light" panose="00000400000000000000"/>
              </a:rPr>
              <a:t>YOUCODE SAFI</a:t>
            </a:r>
            <a:endParaRPr lang="en-US" sz="3000">
              <a:solidFill>
                <a:srgbClr val="FFFBF7"/>
              </a:solidFill>
              <a:latin typeface="Muli Light" panose="0000040000000000000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800398" y="2019049"/>
            <a:ext cx="8496705" cy="12016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60"/>
              </a:lnSpc>
            </a:pPr>
            <a:r>
              <a:rPr lang="en-US" sz="9060" spc="453">
                <a:solidFill>
                  <a:srgbClr val="09418C"/>
                </a:solidFill>
                <a:latin typeface="Anton" panose="00000500000000000000"/>
              </a:rPr>
              <a:t>PLAN</a:t>
            </a:r>
            <a:endParaRPr lang="en-US" sz="9060" spc="453">
              <a:solidFill>
                <a:srgbClr val="09418C"/>
              </a:solidFill>
              <a:latin typeface="Anton" panose="00000500000000000000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3807361" y="4545469"/>
            <a:ext cx="4848761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3000">
                <a:solidFill>
                  <a:srgbClr val="000000"/>
                </a:solidFill>
                <a:latin typeface="Muli Light" panose="00000400000000000000"/>
              </a:rPr>
              <a:t>Présentation du projet </a:t>
            </a:r>
            <a:endParaRPr lang="en-US" sz="3000">
              <a:solidFill>
                <a:srgbClr val="000000"/>
              </a:solidFill>
              <a:latin typeface="Muli Light" panose="00000400000000000000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3807361" y="5285880"/>
            <a:ext cx="3777199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3000">
                <a:solidFill>
                  <a:srgbClr val="000000"/>
                </a:solidFill>
                <a:latin typeface="Muli Light" panose="00000400000000000000"/>
              </a:rPr>
              <a:t>Conception du projet</a:t>
            </a:r>
            <a:endParaRPr lang="en-US" sz="3000">
              <a:solidFill>
                <a:srgbClr val="000000"/>
              </a:solidFill>
              <a:latin typeface="Muli Light" panose="00000400000000000000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3807361" y="6028830"/>
            <a:ext cx="3777199" cy="384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" altLang="en-US" sz="3000">
                <a:solidFill>
                  <a:srgbClr val="000000"/>
                </a:solidFill>
                <a:latin typeface="Muli Light" panose="00000400000000000000"/>
              </a:rPr>
              <a:t>Réalisation du projet</a:t>
            </a:r>
            <a:endParaRPr lang="" altLang="en-US" sz="3000">
              <a:solidFill>
                <a:srgbClr val="000000"/>
              </a:solidFill>
              <a:latin typeface="Muli Light" panose="00000400000000000000"/>
            </a:endParaRPr>
          </a:p>
        </p:txBody>
      </p:sp>
      <p:grpSp>
        <p:nvGrpSpPr>
          <p:cNvPr id="7" name="Group 7"/>
          <p:cNvGrpSpPr/>
          <p:nvPr/>
        </p:nvGrpSpPr>
        <p:grpSpPr>
          <a:xfrm rot="0">
            <a:off x="2535555" y="4149725"/>
            <a:ext cx="1028700" cy="2567305"/>
            <a:chOff x="0" y="0"/>
            <a:chExt cx="270933" cy="88510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70933" cy="885108"/>
            </a:xfrm>
            <a:custGeom>
              <a:avLst/>
              <a:gdLst/>
              <a:ahLst/>
              <a:cxnLst/>
              <a:rect l="l" t="t" r="r" b="b"/>
              <a:pathLst>
                <a:path w="270933" h="885108">
                  <a:moveTo>
                    <a:pt x="0" y="0"/>
                  </a:moveTo>
                  <a:lnTo>
                    <a:pt x="270933" y="0"/>
                  </a:lnTo>
                  <a:lnTo>
                    <a:pt x="270933" y="885108"/>
                  </a:lnTo>
                  <a:lnTo>
                    <a:pt x="0" y="885108"/>
                  </a:lnTo>
                  <a:close/>
                </a:path>
              </a:pathLst>
            </a:custGeom>
            <a:solidFill>
              <a:srgbClr val="155CBB">
                <a:alpha val="74902"/>
              </a:srgbClr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270933" cy="9232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2625428" y="4523244"/>
            <a:ext cx="848458" cy="460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3500">
                <a:solidFill>
                  <a:srgbClr val="FFFBF7"/>
                </a:solidFill>
                <a:latin typeface="Muli Bold" panose="00000800000000000000"/>
              </a:rPr>
              <a:t>01</a:t>
            </a:r>
            <a:endParaRPr lang="en-US" sz="3500">
              <a:solidFill>
                <a:srgbClr val="FFFBF7"/>
              </a:solidFill>
              <a:latin typeface="Muli Bold" panose="00000800000000000000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2625428" y="5263655"/>
            <a:ext cx="848458" cy="460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3500">
                <a:solidFill>
                  <a:srgbClr val="FFFBF7"/>
                </a:solidFill>
                <a:latin typeface="Muli Bold" panose="00000800000000000000"/>
              </a:rPr>
              <a:t>02</a:t>
            </a:r>
            <a:endParaRPr lang="en-US" sz="3500">
              <a:solidFill>
                <a:srgbClr val="FFFBF7"/>
              </a:solidFill>
              <a:latin typeface="Muli Bold" panose="00000800000000000000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2625428" y="6006605"/>
            <a:ext cx="848458" cy="460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3500">
                <a:solidFill>
                  <a:srgbClr val="FFFBF7"/>
                </a:solidFill>
                <a:latin typeface="Muli Bold" panose="00000800000000000000"/>
              </a:rPr>
              <a:t>03</a:t>
            </a:r>
            <a:endParaRPr lang="en-US" sz="3500">
              <a:solidFill>
                <a:srgbClr val="FFFBF7"/>
              </a:solidFill>
              <a:latin typeface="Muli Bold" panose="00000800000000000000"/>
            </a:endParaRPr>
          </a:p>
        </p:txBody>
      </p:sp>
      <p:grpSp>
        <p:nvGrpSpPr>
          <p:cNvPr id="14" name="Group 14"/>
          <p:cNvGrpSpPr/>
          <p:nvPr/>
        </p:nvGrpSpPr>
        <p:grpSpPr>
          <a:xfrm rot="0">
            <a:off x="17259300" y="9258300"/>
            <a:ext cx="1028700" cy="1028700"/>
            <a:chOff x="0" y="0"/>
            <a:chExt cx="270933" cy="270933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155CBB">
                <a:alpha val="74902"/>
              </a:srgbClr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17" name="Group 17"/>
          <p:cNvGrpSpPr/>
          <p:nvPr/>
        </p:nvGrpSpPr>
        <p:grpSpPr>
          <a:xfrm rot="0">
            <a:off x="0" y="0"/>
            <a:ext cx="1028700" cy="1028700"/>
            <a:chOff x="0" y="0"/>
            <a:chExt cx="270933" cy="270933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155CBB">
                <a:alpha val="74902"/>
              </a:srgbClr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17349421" y="9575800"/>
            <a:ext cx="848458" cy="460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3500">
                <a:solidFill>
                  <a:srgbClr val="FFFBF7"/>
                </a:solidFill>
                <a:latin typeface="Muli Bold" panose="00000800000000000000"/>
              </a:rPr>
              <a:t>02</a:t>
            </a:r>
            <a:endParaRPr lang="en-US" sz="3500">
              <a:solidFill>
                <a:srgbClr val="FFFBF7"/>
              </a:solidFill>
              <a:latin typeface="Muli Bold" panose="0000080000000000000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10" grpId="0"/>
      <p:bldP spid="11" grpId="0"/>
      <p:bldP spid="12" grpId="0"/>
      <p:bldP spid="3" grpId="1"/>
      <p:bldP spid="4" grpId="1"/>
      <p:bldP spid="5" grpId="1"/>
      <p:bldP spid="10" grpId="1"/>
      <p:bldP spid="11" grpId="1"/>
      <p:bldP spid="12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724198" y="3924049"/>
            <a:ext cx="8496705" cy="2323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60"/>
              </a:lnSpc>
            </a:pPr>
            <a:r>
              <a:rPr lang="en-US" altLang="en-US" sz="9060" spc="453">
                <a:solidFill>
                  <a:srgbClr val="09418C"/>
                </a:solidFill>
                <a:latin typeface="Anton" panose="00000500000000000000"/>
              </a:rPr>
              <a:t>Presentation du projet</a:t>
            </a:r>
            <a:endParaRPr lang="en-US" altLang="en-US" sz="9060" spc="453">
              <a:solidFill>
                <a:srgbClr val="09418C"/>
              </a:solidFill>
              <a:latin typeface="Anton" panose="00000500000000000000"/>
            </a:endParaRPr>
          </a:p>
        </p:txBody>
      </p:sp>
      <p:grpSp>
        <p:nvGrpSpPr>
          <p:cNvPr id="14" name="Group 14"/>
          <p:cNvGrpSpPr/>
          <p:nvPr/>
        </p:nvGrpSpPr>
        <p:grpSpPr>
          <a:xfrm rot="0">
            <a:off x="17259300" y="9258300"/>
            <a:ext cx="1028700" cy="1028700"/>
            <a:chOff x="0" y="0"/>
            <a:chExt cx="270933" cy="270933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155CBB">
                <a:alpha val="74902"/>
              </a:srgbClr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17" name="Group 17"/>
          <p:cNvGrpSpPr/>
          <p:nvPr/>
        </p:nvGrpSpPr>
        <p:grpSpPr>
          <a:xfrm rot="0">
            <a:off x="0" y="0"/>
            <a:ext cx="1028700" cy="1028700"/>
            <a:chOff x="0" y="0"/>
            <a:chExt cx="270933" cy="270933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155CBB">
                <a:alpha val="74902"/>
              </a:srgbClr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17349421" y="9575800"/>
            <a:ext cx="848458" cy="448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altLang="en-US" sz="3500">
                <a:solidFill>
                  <a:srgbClr val="FFFBF7"/>
                </a:solidFill>
                <a:latin typeface="Muli Bold" panose="00000800000000000000"/>
              </a:rPr>
              <a:t>03</a:t>
            </a:r>
            <a:endParaRPr lang="en-US" altLang="en-US" sz="3500">
              <a:solidFill>
                <a:srgbClr val="FFFBF7"/>
              </a:solidFill>
              <a:latin typeface="Muli Bold" panose="0000080000000000000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 dir="u"/>
      </p:transition>
    </mc:Choice>
    <mc:Fallback>
      <p:transition spd="slow">
        <p:push dir="u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2234945" y="3282820"/>
            <a:ext cx="1028700" cy="3360643"/>
            <a:chOff x="0" y="0"/>
            <a:chExt cx="270933" cy="88510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0933" cy="885108"/>
            </a:xfrm>
            <a:custGeom>
              <a:avLst/>
              <a:gdLst/>
              <a:ahLst/>
              <a:cxnLst/>
              <a:rect l="l" t="t" r="r" b="b"/>
              <a:pathLst>
                <a:path w="270933" h="885108">
                  <a:moveTo>
                    <a:pt x="0" y="0"/>
                  </a:moveTo>
                  <a:lnTo>
                    <a:pt x="270933" y="0"/>
                  </a:lnTo>
                  <a:lnTo>
                    <a:pt x="270933" y="885108"/>
                  </a:lnTo>
                  <a:lnTo>
                    <a:pt x="0" y="885108"/>
                  </a:lnTo>
                  <a:close/>
                </a:path>
              </a:pathLst>
            </a:custGeom>
            <a:solidFill>
              <a:srgbClr val="155CBB">
                <a:alpha val="74902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70933" cy="9232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990600" y="1638003"/>
            <a:ext cx="16230600" cy="11614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60"/>
              </a:lnSpc>
            </a:pPr>
            <a:r>
              <a:rPr lang="en-US" altLang="en-US" sz="9060" spc="453">
                <a:solidFill>
                  <a:srgbClr val="09418C"/>
                </a:solidFill>
                <a:latin typeface="Anton" panose="00000500000000000000"/>
              </a:rPr>
              <a:t>Objectifs</a:t>
            </a:r>
            <a:endParaRPr lang="en-US" altLang="en-US" sz="9060" spc="453">
              <a:solidFill>
                <a:srgbClr val="09418C"/>
              </a:solidFill>
              <a:latin typeface="Anton" panose="00000500000000000000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4719605" y="4487207"/>
            <a:ext cx="12539695" cy="1153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altLang="en-US" sz="3000">
                <a:solidFill>
                  <a:srgbClr val="000000"/>
                </a:solidFill>
                <a:latin typeface="Muli Light" panose="00000400000000000000"/>
              </a:rPr>
              <a:t>- Accès rapide aux produits de la boutique.</a:t>
            </a:r>
            <a:endParaRPr lang="en-US" altLang="en-US" sz="3000">
              <a:solidFill>
                <a:srgbClr val="000000"/>
              </a:solidFill>
              <a:latin typeface="Muli Light" panose="00000400000000000000"/>
            </a:endParaRPr>
          </a:p>
          <a:p>
            <a:pPr algn="l">
              <a:lnSpc>
                <a:spcPts val="3000"/>
              </a:lnSpc>
            </a:pPr>
            <a:r>
              <a:rPr lang="en-US" altLang="en-US" sz="3000">
                <a:solidFill>
                  <a:srgbClr val="000000"/>
                </a:solidFill>
                <a:latin typeface="Muli Light" panose="00000400000000000000"/>
              </a:rPr>
              <a:t>- Avoir un profil personnel ( ajouter au panier, ajouter aux favoris ).</a:t>
            </a:r>
            <a:endParaRPr lang="en-US" altLang="en-US" sz="3000">
              <a:solidFill>
                <a:srgbClr val="000000"/>
              </a:solidFill>
              <a:latin typeface="Muli Light" panose="00000400000000000000"/>
            </a:endParaRPr>
          </a:p>
          <a:p>
            <a:pPr algn="l">
              <a:lnSpc>
                <a:spcPts val="3000"/>
              </a:lnSpc>
            </a:pPr>
            <a:r>
              <a:rPr lang="en-US" altLang="en-US" sz="3000">
                <a:solidFill>
                  <a:srgbClr val="000000"/>
                </a:solidFill>
                <a:latin typeface="Muli Light" panose="00000400000000000000"/>
              </a:rPr>
              <a:t>- Passer une commande en ligne.</a:t>
            </a:r>
            <a:endParaRPr lang="en-US" altLang="en-US" sz="3000">
              <a:solidFill>
                <a:srgbClr val="000000"/>
              </a:solidFill>
              <a:latin typeface="Muli Light" panose="00000400000000000000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778986" y="4766292"/>
            <a:ext cx="3940619" cy="448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altLang="en-US" sz="3500">
                <a:solidFill>
                  <a:srgbClr val="FFFBF7"/>
                </a:solidFill>
                <a:latin typeface="Muli Bold" panose="00000800000000000000"/>
              </a:rPr>
              <a:t>Client</a:t>
            </a:r>
            <a:endParaRPr lang="en-US" altLang="en-US" sz="3500">
              <a:solidFill>
                <a:srgbClr val="FFFBF7"/>
              </a:solidFill>
              <a:latin typeface="Muli Bold" panose="00000800000000000000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4719605" y="6811307"/>
            <a:ext cx="12539695" cy="1153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altLang="en-US" sz="3000">
                <a:solidFill>
                  <a:srgbClr val="000000"/>
                </a:solidFill>
                <a:latin typeface="Muli Light" panose="00000400000000000000"/>
              </a:rPr>
              <a:t>- Recevoir et traiter les commandes.</a:t>
            </a:r>
            <a:endParaRPr lang="en-US" altLang="en-US" sz="3000">
              <a:solidFill>
                <a:srgbClr val="000000"/>
              </a:solidFill>
              <a:latin typeface="Muli Light" panose="00000400000000000000"/>
            </a:endParaRPr>
          </a:p>
          <a:p>
            <a:pPr algn="l">
              <a:lnSpc>
                <a:spcPts val="3000"/>
              </a:lnSpc>
            </a:pPr>
            <a:r>
              <a:rPr lang="en-US" altLang="en-US" sz="3000">
                <a:solidFill>
                  <a:srgbClr val="000000"/>
                </a:solidFill>
                <a:latin typeface="Muli Light" panose="00000400000000000000"/>
              </a:rPr>
              <a:t>- Gérer le stock.</a:t>
            </a:r>
            <a:endParaRPr lang="en-US" altLang="en-US" sz="3000">
              <a:solidFill>
                <a:srgbClr val="000000"/>
              </a:solidFill>
              <a:latin typeface="Muli Light" panose="00000400000000000000"/>
            </a:endParaRPr>
          </a:p>
          <a:p>
            <a:pPr algn="l">
              <a:lnSpc>
                <a:spcPts val="3000"/>
              </a:lnSpc>
            </a:pPr>
            <a:r>
              <a:rPr lang="en-US" altLang="en-US" sz="3000">
                <a:solidFill>
                  <a:srgbClr val="000000"/>
                </a:solidFill>
                <a:latin typeface="Muli Light" panose="00000400000000000000"/>
              </a:rPr>
              <a:t>- Gérer les utilisateurs (donner les accès, mémoriser les clients fidèles ..)</a:t>
            </a:r>
            <a:endParaRPr lang="en-US" altLang="en-US" sz="3000">
              <a:solidFill>
                <a:srgbClr val="000000"/>
              </a:solidFill>
              <a:latin typeface="Muli Light" panose="00000400000000000000"/>
            </a:endParaRPr>
          </a:p>
        </p:txBody>
      </p:sp>
      <p:grpSp>
        <p:nvGrpSpPr>
          <p:cNvPr id="9" name="Group 9"/>
          <p:cNvGrpSpPr/>
          <p:nvPr/>
        </p:nvGrpSpPr>
        <p:grpSpPr>
          <a:xfrm rot="-5400000">
            <a:off x="2234945" y="5588186"/>
            <a:ext cx="1028700" cy="3360643"/>
            <a:chOff x="0" y="0"/>
            <a:chExt cx="270933" cy="88510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70933" cy="885108"/>
            </a:xfrm>
            <a:custGeom>
              <a:avLst/>
              <a:gdLst/>
              <a:ahLst/>
              <a:cxnLst/>
              <a:rect l="l" t="t" r="r" b="b"/>
              <a:pathLst>
                <a:path w="270933" h="885108">
                  <a:moveTo>
                    <a:pt x="0" y="0"/>
                  </a:moveTo>
                  <a:lnTo>
                    <a:pt x="270933" y="0"/>
                  </a:lnTo>
                  <a:lnTo>
                    <a:pt x="270933" y="885108"/>
                  </a:lnTo>
                  <a:lnTo>
                    <a:pt x="0" y="885108"/>
                  </a:lnTo>
                  <a:close/>
                </a:path>
              </a:pathLst>
            </a:custGeom>
            <a:solidFill>
              <a:srgbClr val="155CBB">
                <a:alpha val="74902"/>
              </a:srgbClr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270933" cy="9232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778986" y="7071657"/>
            <a:ext cx="3940619" cy="448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altLang="en-US" sz="3500">
                <a:solidFill>
                  <a:srgbClr val="FFFBF7"/>
                </a:solidFill>
                <a:latin typeface="Muli Bold" panose="00000800000000000000"/>
              </a:rPr>
              <a:t>administrateur</a:t>
            </a:r>
            <a:endParaRPr lang="en-US" altLang="en-US" sz="3500">
              <a:solidFill>
                <a:srgbClr val="FFFBF7"/>
              </a:solidFill>
              <a:latin typeface="Muli Bold" panose="00000800000000000000"/>
            </a:endParaRPr>
          </a:p>
        </p:txBody>
      </p:sp>
      <p:grpSp>
        <p:nvGrpSpPr>
          <p:cNvPr id="13" name="Group 13"/>
          <p:cNvGrpSpPr/>
          <p:nvPr/>
        </p:nvGrpSpPr>
        <p:grpSpPr>
          <a:xfrm rot="0">
            <a:off x="17259300" y="9258300"/>
            <a:ext cx="1028700" cy="1028700"/>
            <a:chOff x="0" y="0"/>
            <a:chExt cx="270933" cy="270933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155CBB">
                <a:alpha val="74902"/>
              </a:srgbClr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16" name="Group 16"/>
          <p:cNvGrpSpPr/>
          <p:nvPr/>
        </p:nvGrpSpPr>
        <p:grpSpPr>
          <a:xfrm rot="0">
            <a:off x="0" y="0"/>
            <a:ext cx="1028700" cy="1028700"/>
            <a:chOff x="0" y="0"/>
            <a:chExt cx="270933" cy="270933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155CBB">
                <a:alpha val="74902"/>
              </a:srgbClr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17349421" y="9575800"/>
            <a:ext cx="848458" cy="448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3500">
                <a:solidFill>
                  <a:srgbClr val="FFFBF7"/>
                </a:solidFill>
                <a:latin typeface="Muli Bold" panose="00000800000000000000"/>
              </a:rPr>
              <a:t>0</a:t>
            </a:r>
            <a:r>
              <a:rPr lang="en-US" altLang="en-US" sz="3500">
                <a:solidFill>
                  <a:srgbClr val="FFFBF7"/>
                </a:solidFill>
                <a:latin typeface="Muli Bold" panose="00000800000000000000"/>
              </a:rPr>
              <a:t>4</a:t>
            </a:r>
            <a:endParaRPr lang="en-US" altLang="en-US" sz="3500">
              <a:solidFill>
                <a:srgbClr val="FFFBF7"/>
              </a:solidFill>
              <a:latin typeface="Muli Bold" panose="0000080000000000000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6" grpId="0"/>
      <p:bldP spid="7" grpId="1"/>
      <p:bldP spid="6" grpId="1"/>
      <p:bldP spid="12" grpId="0"/>
      <p:bldP spid="8" grpId="0"/>
      <p:bldP spid="12" grpId="1"/>
      <p:bldP spid="8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724400" y="3924300"/>
            <a:ext cx="10354945" cy="23234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060"/>
              </a:lnSpc>
            </a:pPr>
            <a:r>
              <a:rPr lang="en-US" altLang="en-US" sz="9060" spc="453">
                <a:solidFill>
                  <a:srgbClr val="09418C"/>
                </a:solidFill>
                <a:latin typeface="Anton" panose="00000500000000000000"/>
              </a:rPr>
              <a:t>Conception</a:t>
            </a:r>
            <a:r>
              <a:rPr lang="en-US" altLang="en-US" sz="9060" spc="453">
                <a:solidFill>
                  <a:srgbClr val="09418C"/>
                </a:solidFill>
                <a:latin typeface="Anton" panose="00000500000000000000"/>
              </a:rPr>
              <a:t> du projet</a:t>
            </a:r>
            <a:endParaRPr lang="en-US" altLang="en-US" sz="9060" spc="453">
              <a:solidFill>
                <a:srgbClr val="09418C"/>
              </a:solidFill>
              <a:latin typeface="Anton" panose="00000500000000000000"/>
            </a:endParaRPr>
          </a:p>
        </p:txBody>
      </p:sp>
      <p:grpSp>
        <p:nvGrpSpPr>
          <p:cNvPr id="14" name="Group 14"/>
          <p:cNvGrpSpPr/>
          <p:nvPr/>
        </p:nvGrpSpPr>
        <p:grpSpPr>
          <a:xfrm rot="0">
            <a:off x="17259300" y="9258300"/>
            <a:ext cx="1028700" cy="1028700"/>
            <a:chOff x="0" y="0"/>
            <a:chExt cx="270933" cy="270933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155CBB">
                <a:alpha val="74902"/>
              </a:srgbClr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17" name="Group 17"/>
          <p:cNvGrpSpPr/>
          <p:nvPr/>
        </p:nvGrpSpPr>
        <p:grpSpPr>
          <a:xfrm rot="0">
            <a:off x="0" y="0"/>
            <a:ext cx="1028700" cy="1028700"/>
            <a:chOff x="0" y="0"/>
            <a:chExt cx="270933" cy="270933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155CBB">
                <a:alpha val="74902"/>
              </a:srgbClr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17349421" y="9575800"/>
            <a:ext cx="848458" cy="448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altLang="en-US" sz="3500">
                <a:solidFill>
                  <a:srgbClr val="FFFBF7"/>
                </a:solidFill>
                <a:latin typeface="Muli Bold" panose="00000800000000000000"/>
              </a:rPr>
              <a:t>0</a:t>
            </a:r>
            <a:r>
              <a:rPr lang="en-US" altLang="en-US" sz="3500">
                <a:solidFill>
                  <a:srgbClr val="FFFBF7"/>
                </a:solidFill>
                <a:latin typeface="Muli Bold" panose="00000800000000000000"/>
              </a:rPr>
              <a:t>5</a:t>
            </a:r>
            <a:endParaRPr lang="en-US" altLang="en-US" sz="3500">
              <a:solidFill>
                <a:srgbClr val="FFFBF7"/>
              </a:solidFill>
              <a:latin typeface="Muli Bold" panose="0000080000000000000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 dir="u"/>
      </p:transition>
    </mc:Choice>
    <mc:Fallback>
      <p:transition spd="slow">
        <p:push dir="u"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800600" y="723694"/>
            <a:ext cx="8496705" cy="11614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60"/>
              </a:lnSpc>
            </a:pPr>
            <a:r>
              <a:rPr lang="en-US" altLang="en-US" sz="3200" spc="453">
                <a:solidFill>
                  <a:srgbClr val="09418C"/>
                </a:solidFill>
                <a:latin typeface="Anton" panose="00000500000000000000"/>
              </a:rPr>
              <a:t>Diagramme de classe</a:t>
            </a:r>
            <a:endParaRPr lang="en-US" altLang="en-US" sz="3200" spc="453">
              <a:solidFill>
                <a:srgbClr val="09418C"/>
              </a:solidFill>
              <a:latin typeface="Anton" panose="00000500000000000000"/>
            </a:endParaRPr>
          </a:p>
        </p:txBody>
      </p:sp>
      <p:grpSp>
        <p:nvGrpSpPr>
          <p:cNvPr id="15" name="Group 15"/>
          <p:cNvGrpSpPr/>
          <p:nvPr/>
        </p:nvGrpSpPr>
        <p:grpSpPr>
          <a:xfrm rot="0">
            <a:off x="17259300" y="9258300"/>
            <a:ext cx="1028700" cy="1028700"/>
            <a:chOff x="0" y="0"/>
            <a:chExt cx="270933" cy="270933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155CBB">
                <a:alpha val="74902"/>
              </a:srgbClr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18" name="Group 18"/>
          <p:cNvGrpSpPr/>
          <p:nvPr/>
        </p:nvGrpSpPr>
        <p:grpSpPr>
          <a:xfrm rot="0">
            <a:off x="0" y="0"/>
            <a:ext cx="1028700" cy="1028700"/>
            <a:chOff x="0" y="0"/>
            <a:chExt cx="270933" cy="270933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155CBB">
                <a:alpha val="74902"/>
              </a:srgbClr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17349421" y="9575800"/>
            <a:ext cx="848458" cy="448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3500">
                <a:solidFill>
                  <a:srgbClr val="FFFBF7"/>
                </a:solidFill>
                <a:latin typeface="Muli Bold" panose="00000800000000000000"/>
              </a:rPr>
              <a:t>0</a:t>
            </a:r>
            <a:r>
              <a:rPr lang="en-US" altLang="en-US" sz="3500">
                <a:solidFill>
                  <a:srgbClr val="FFFBF7"/>
                </a:solidFill>
                <a:latin typeface="Muli Bold" panose="00000800000000000000"/>
              </a:rPr>
              <a:t>6</a:t>
            </a:r>
            <a:endParaRPr lang="en-US" altLang="en-US" sz="3500">
              <a:solidFill>
                <a:srgbClr val="FFFBF7"/>
              </a:solidFill>
              <a:latin typeface="Muli Bold" panose="00000800000000000000"/>
            </a:endParaRPr>
          </a:p>
        </p:txBody>
      </p:sp>
      <p:pic>
        <p:nvPicPr>
          <p:cNvPr id="3" name="Picture -214748260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24400" y="2171700"/>
            <a:ext cx="9318625" cy="76993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4" name="TextBox 3"/>
          <p:cNvSpPr txBox="1"/>
          <p:nvPr/>
        </p:nvSpPr>
        <p:spPr>
          <a:xfrm>
            <a:off x="1295400" y="571500"/>
            <a:ext cx="8794750" cy="3841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 algn="l">
              <a:lnSpc>
                <a:spcPts val="3000"/>
              </a:lnSpc>
            </a:pPr>
            <a:r>
              <a:rPr lang="en-US" altLang="en-US" sz="4000" b="1">
                <a:gradFill>
                  <a:gsLst>
                    <a:gs pos="0">
                      <a:srgbClr val="9EE256"/>
                    </a:gs>
                    <a:gs pos="100000">
                      <a:srgbClr val="52762D"/>
                    </a:gs>
                  </a:gsLst>
                  <a:lin scaled="0"/>
                </a:gradFill>
                <a:latin typeface="Muli Light" panose="00000400000000000000"/>
              </a:rPr>
              <a:t>Diagrammes </a:t>
            </a:r>
            <a:r>
              <a:rPr lang="en-US" altLang="en-US" sz="4000" b="1">
                <a:gradFill>
                  <a:gsLst>
                    <a:gs pos="0">
                      <a:srgbClr val="9EE256"/>
                    </a:gs>
                    <a:gs pos="100000">
                      <a:srgbClr val="52762D"/>
                    </a:gs>
                  </a:gsLst>
                  <a:lin scaled="0"/>
                </a:gradFill>
                <a:latin typeface="Muli Light" panose="00000400000000000000"/>
              </a:rPr>
              <a:t>:</a:t>
            </a:r>
            <a:endParaRPr lang="en-US" altLang="en-US" sz="4000" b="1">
              <a:gradFill>
                <a:gsLst>
                  <a:gs pos="0">
                    <a:srgbClr val="9EE256"/>
                  </a:gs>
                  <a:gs pos="100000">
                    <a:srgbClr val="52762D"/>
                  </a:gs>
                </a:gsLst>
                <a:lin scaled="0"/>
              </a:gradFill>
              <a:latin typeface="Muli Light" panose="0000040000000000000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800600" y="723694"/>
            <a:ext cx="8496705" cy="11614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60"/>
              </a:lnSpc>
            </a:pPr>
            <a:r>
              <a:rPr lang="en-US" altLang="en-US" sz="3200" spc="453">
                <a:solidFill>
                  <a:srgbClr val="09418C"/>
                </a:solidFill>
                <a:latin typeface="Anton" panose="00000500000000000000"/>
              </a:rPr>
              <a:t>Diagramme de </a:t>
            </a:r>
            <a:r>
              <a:rPr lang="en-US" altLang="en-US" sz="3200" spc="453">
                <a:solidFill>
                  <a:srgbClr val="09418C"/>
                </a:solidFill>
                <a:latin typeface="Anton" panose="00000500000000000000"/>
              </a:rPr>
              <a:t>séquence</a:t>
            </a:r>
            <a:endParaRPr lang="en-US" altLang="en-US" sz="3200" spc="453">
              <a:solidFill>
                <a:srgbClr val="09418C"/>
              </a:solidFill>
              <a:latin typeface="Anton" panose="00000500000000000000"/>
            </a:endParaRPr>
          </a:p>
        </p:txBody>
      </p:sp>
      <p:grpSp>
        <p:nvGrpSpPr>
          <p:cNvPr id="15" name="Group 15"/>
          <p:cNvGrpSpPr/>
          <p:nvPr/>
        </p:nvGrpSpPr>
        <p:grpSpPr>
          <a:xfrm rot="0">
            <a:off x="17259300" y="9258300"/>
            <a:ext cx="1028700" cy="1028700"/>
            <a:chOff x="0" y="0"/>
            <a:chExt cx="270933" cy="270933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155CBB">
                <a:alpha val="74902"/>
              </a:srgbClr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18" name="Group 18"/>
          <p:cNvGrpSpPr/>
          <p:nvPr/>
        </p:nvGrpSpPr>
        <p:grpSpPr>
          <a:xfrm rot="0">
            <a:off x="0" y="0"/>
            <a:ext cx="1028700" cy="1028700"/>
            <a:chOff x="0" y="0"/>
            <a:chExt cx="270933" cy="270933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155CBB">
                <a:alpha val="74902"/>
              </a:srgbClr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17349421" y="9575800"/>
            <a:ext cx="848458" cy="448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3500">
                <a:solidFill>
                  <a:srgbClr val="FFFBF7"/>
                </a:solidFill>
                <a:latin typeface="Muli Bold" panose="00000800000000000000"/>
              </a:rPr>
              <a:t>0</a:t>
            </a:r>
            <a:r>
              <a:rPr lang="en-US" altLang="en-US" sz="3500">
                <a:solidFill>
                  <a:srgbClr val="FFFBF7"/>
                </a:solidFill>
                <a:latin typeface="Muli Bold" panose="00000800000000000000"/>
              </a:rPr>
              <a:t>7</a:t>
            </a:r>
            <a:endParaRPr lang="en-US" altLang="en-US" sz="3500">
              <a:solidFill>
                <a:srgbClr val="FFFBF7"/>
              </a:solidFill>
              <a:latin typeface="Muli Bold" panose="00000800000000000000"/>
            </a:endParaRPr>
          </a:p>
        </p:txBody>
      </p:sp>
      <p:pic>
        <p:nvPicPr>
          <p:cNvPr id="3" name="Picture -2147482604" descr="IMG_25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02910" y="2095500"/>
            <a:ext cx="7281545" cy="78041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4" name="TextBox 3"/>
          <p:cNvSpPr txBox="1"/>
          <p:nvPr/>
        </p:nvSpPr>
        <p:spPr>
          <a:xfrm>
            <a:off x="1295400" y="571500"/>
            <a:ext cx="8794750" cy="3841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 algn="l">
              <a:lnSpc>
                <a:spcPts val="3000"/>
              </a:lnSpc>
            </a:pPr>
            <a:r>
              <a:rPr lang="en-US" altLang="en-US" sz="4000" b="1">
                <a:gradFill>
                  <a:gsLst>
                    <a:gs pos="0">
                      <a:srgbClr val="9EE256"/>
                    </a:gs>
                    <a:gs pos="100000">
                      <a:srgbClr val="52762D"/>
                    </a:gs>
                  </a:gsLst>
                  <a:lin scaled="0"/>
                </a:gradFill>
                <a:latin typeface="Muli Light" panose="00000400000000000000"/>
              </a:rPr>
              <a:t>Diagrammes </a:t>
            </a:r>
            <a:r>
              <a:rPr lang="en-US" altLang="en-US" sz="4000" b="1">
                <a:gradFill>
                  <a:gsLst>
                    <a:gs pos="0">
                      <a:srgbClr val="9EE256"/>
                    </a:gs>
                    <a:gs pos="100000">
                      <a:srgbClr val="52762D"/>
                    </a:gs>
                  </a:gsLst>
                  <a:lin scaled="0"/>
                </a:gradFill>
                <a:latin typeface="Muli Light" panose="00000400000000000000"/>
              </a:rPr>
              <a:t>:</a:t>
            </a:r>
            <a:endParaRPr lang="en-US" altLang="en-US" sz="4000" b="1">
              <a:gradFill>
                <a:gsLst>
                  <a:gs pos="0">
                    <a:srgbClr val="9EE256"/>
                  </a:gs>
                  <a:gs pos="100000">
                    <a:srgbClr val="52762D"/>
                  </a:gs>
                </a:gsLst>
                <a:lin scaled="0"/>
              </a:gradFill>
              <a:latin typeface="Muli Light" panose="0000040000000000000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429000" y="876300"/>
            <a:ext cx="11058525" cy="11614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060"/>
              </a:lnSpc>
            </a:pPr>
            <a:r>
              <a:rPr lang="en-US" altLang="en-US" sz="3200" spc="453">
                <a:solidFill>
                  <a:srgbClr val="09418C"/>
                </a:solidFill>
                <a:latin typeface="Anton" panose="00000500000000000000"/>
              </a:rPr>
              <a:t>Diagramme de </a:t>
            </a:r>
            <a:r>
              <a:rPr lang="en-US" altLang="en-US" sz="3200" spc="453">
                <a:solidFill>
                  <a:srgbClr val="09418C"/>
                </a:solidFill>
                <a:latin typeface="Anton" panose="00000500000000000000"/>
              </a:rPr>
              <a:t>cas d’utilisation </a:t>
            </a:r>
            <a:endParaRPr lang="en-US" altLang="en-US" sz="3200" spc="453">
              <a:solidFill>
                <a:srgbClr val="09418C"/>
              </a:solidFill>
              <a:latin typeface="Anton" panose="00000500000000000000"/>
            </a:endParaRPr>
          </a:p>
        </p:txBody>
      </p:sp>
      <p:grpSp>
        <p:nvGrpSpPr>
          <p:cNvPr id="15" name="Group 15"/>
          <p:cNvGrpSpPr/>
          <p:nvPr/>
        </p:nvGrpSpPr>
        <p:grpSpPr>
          <a:xfrm rot="0">
            <a:off x="17259300" y="9258300"/>
            <a:ext cx="1028700" cy="1028700"/>
            <a:chOff x="0" y="0"/>
            <a:chExt cx="270933" cy="270933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155CBB">
                <a:alpha val="74902"/>
              </a:srgbClr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18" name="Group 18"/>
          <p:cNvGrpSpPr/>
          <p:nvPr/>
        </p:nvGrpSpPr>
        <p:grpSpPr>
          <a:xfrm rot="0">
            <a:off x="0" y="0"/>
            <a:ext cx="1028700" cy="1028700"/>
            <a:chOff x="0" y="0"/>
            <a:chExt cx="270933" cy="270933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155CBB">
                <a:alpha val="74902"/>
              </a:srgbClr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17349421" y="9575800"/>
            <a:ext cx="848458" cy="448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3500">
                <a:solidFill>
                  <a:srgbClr val="FFFBF7"/>
                </a:solidFill>
                <a:latin typeface="Muli Bold" panose="00000800000000000000"/>
              </a:rPr>
              <a:t>0</a:t>
            </a:r>
            <a:r>
              <a:rPr lang="en-US" altLang="en-US" sz="3500">
                <a:solidFill>
                  <a:srgbClr val="FFFBF7"/>
                </a:solidFill>
                <a:latin typeface="Muli Bold" panose="00000800000000000000"/>
              </a:rPr>
              <a:t>8</a:t>
            </a:r>
            <a:endParaRPr lang="en-US" altLang="en-US" sz="3500">
              <a:solidFill>
                <a:srgbClr val="FFFBF7"/>
              </a:solidFill>
              <a:latin typeface="Muli Bold" panose="00000800000000000000"/>
            </a:endParaRPr>
          </a:p>
        </p:txBody>
      </p:sp>
      <p:pic>
        <p:nvPicPr>
          <p:cNvPr id="3" name="Picture -214748260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53000" y="2101215"/>
            <a:ext cx="9387840" cy="797750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4" name="TextBox 3"/>
          <p:cNvSpPr txBox="1"/>
          <p:nvPr/>
        </p:nvSpPr>
        <p:spPr>
          <a:xfrm>
            <a:off x="1295400" y="571500"/>
            <a:ext cx="8794750" cy="3841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 algn="l">
              <a:lnSpc>
                <a:spcPts val="3000"/>
              </a:lnSpc>
            </a:pPr>
            <a:r>
              <a:rPr lang="en-US" altLang="en-US" sz="4000" b="1">
                <a:gradFill>
                  <a:gsLst>
                    <a:gs pos="0">
                      <a:srgbClr val="9EE256"/>
                    </a:gs>
                    <a:gs pos="100000">
                      <a:srgbClr val="52762D"/>
                    </a:gs>
                  </a:gsLst>
                  <a:lin scaled="0"/>
                </a:gradFill>
                <a:latin typeface="Muli Light" panose="00000400000000000000"/>
              </a:rPr>
              <a:t>Diagrammes </a:t>
            </a:r>
            <a:r>
              <a:rPr lang="en-US" altLang="en-US" sz="4000" b="1">
                <a:gradFill>
                  <a:gsLst>
                    <a:gs pos="0">
                      <a:srgbClr val="9EE256"/>
                    </a:gs>
                    <a:gs pos="100000">
                      <a:srgbClr val="52762D"/>
                    </a:gs>
                  </a:gsLst>
                  <a:lin scaled="0"/>
                </a:gradFill>
                <a:latin typeface="Muli Light" panose="00000400000000000000"/>
              </a:rPr>
              <a:t>:</a:t>
            </a:r>
            <a:endParaRPr lang="en-US" altLang="en-US" sz="4000" b="1">
              <a:gradFill>
                <a:gsLst>
                  <a:gs pos="0">
                    <a:srgbClr val="9EE256"/>
                  </a:gs>
                  <a:gs pos="100000">
                    <a:srgbClr val="52762D"/>
                  </a:gs>
                </a:gsLst>
                <a:lin scaled="0"/>
              </a:gradFill>
              <a:latin typeface="Muli Light" panose="0000040000000000000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840605" y="1714294"/>
            <a:ext cx="8496705" cy="11614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60"/>
              </a:lnSpc>
            </a:pPr>
            <a:r>
              <a:rPr lang="en-US" altLang="en-US" sz="6000" spc="453">
                <a:solidFill>
                  <a:srgbClr val="09418C"/>
                </a:solidFill>
                <a:latin typeface="Anton" panose="00000500000000000000"/>
              </a:rPr>
              <a:t>Technologies et outils</a:t>
            </a:r>
            <a:endParaRPr lang="en-US" altLang="en-US" sz="6000" spc="453">
              <a:solidFill>
                <a:srgbClr val="09418C"/>
              </a:solidFill>
              <a:latin typeface="Anton" panose="00000500000000000000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273122" y="3795526"/>
            <a:ext cx="848458" cy="460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00"/>
              </a:lnSpc>
            </a:pPr>
            <a:r>
              <a:rPr lang="en-US" sz="3500">
                <a:solidFill>
                  <a:srgbClr val="000000"/>
                </a:solidFill>
                <a:latin typeface="Muli Bold" panose="00000800000000000000"/>
              </a:rPr>
              <a:t>1</a:t>
            </a:r>
            <a:endParaRPr lang="en-US" sz="3500">
              <a:solidFill>
                <a:srgbClr val="000000"/>
              </a:solidFill>
              <a:latin typeface="Muli Bold" panose="00000800000000000000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6662930" y="3795526"/>
            <a:ext cx="848458" cy="460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00"/>
              </a:lnSpc>
            </a:pPr>
            <a:r>
              <a:rPr lang="en-US" sz="3500">
                <a:solidFill>
                  <a:srgbClr val="000000"/>
                </a:solidFill>
                <a:latin typeface="Muli Bold" panose="00000800000000000000"/>
              </a:rPr>
              <a:t>2</a:t>
            </a:r>
            <a:endParaRPr lang="en-US" sz="3500">
              <a:solidFill>
                <a:srgbClr val="000000"/>
              </a:solidFill>
              <a:latin typeface="Muli Bold" panose="00000800000000000000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2064300" y="3795526"/>
            <a:ext cx="848458" cy="460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00"/>
              </a:lnSpc>
            </a:pPr>
            <a:r>
              <a:rPr lang="en-US" sz="3500">
                <a:solidFill>
                  <a:srgbClr val="000000"/>
                </a:solidFill>
                <a:latin typeface="Muli Bold" panose="00000800000000000000"/>
              </a:rPr>
              <a:t>3</a:t>
            </a:r>
            <a:endParaRPr lang="en-US" sz="3500">
              <a:solidFill>
                <a:srgbClr val="000000"/>
              </a:solidFill>
              <a:latin typeface="Muli Bold" panose="00000800000000000000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285765" y="6053660"/>
            <a:ext cx="848458" cy="460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00"/>
              </a:lnSpc>
            </a:pPr>
            <a:r>
              <a:rPr lang="en-US" sz="3500">
                <a:solidFill>
                  <a:srgbClr val="000000"/>
                </a:solidFill>
                <a:latin typeface="Muli Bold" panose="00000800000000000000"/>
              </a:rPr>
              <a:t>4</a:t>
            </a:r>
            <a:endParaRPr lang="en-US" sz="3500">
              <a:solidFill>
                <a:srgbClr val="000000"/>
              </a:solidFill>
              <a:latin typeface="Muli Bold" panose="00000800000000000000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6675573" y="6053660"/>
            <a:ext cx="848458" cy="460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00"/>
              </a:lnSpc>
            </a:pPr>
            <a:r>
              <a:rPr lang="en-US" sz="3500">
                <a:solidFill>
                  <a:srgbClr val="000000"/>
                </a:solidFill>
                <a:latin typeface="Muli Bold" panose="00000800000000000000"/>
              </a:rPr>
              <a:t>5</a:t>
            </a:r>
            <a:endParaRPr lang="en-US" sz="3500">
              <a:solidFill>
                <a:srgbClr val="000000"/>
              </a:solidFill>
              <a:latin typeface="Muli Bold" panose="00000800000000000000"/>
            </a:endParaRPr>
          </a:p>
        </p:txBody>
      </p:sp>
      <p:grpSp>
        <p:nvGrpSpPr>
          <p:cNvPr id="15" name="Group 15"/>
          <p:cNvGrpSpPr/>
          <p:nvPr/>
        </p:nvGrpSpPr>
        <p:grpSpPr>
          <a:xfrm rot="0">
            <a:off x="17259300" y="9258300"/>
            <a:ext cx="1028700" cy="1028700"/>
            <a:chOff x="0" y="0"/>
            <a:chExt cx="270933" cy="270933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155CBB">
                <a:alpha val="74902"/>
              </a:srgbClr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18" name="Group 18"/>
          <p:cNvGrpSpPr/>
          <p:nvPr/>
        </p:nvGrpSpPr>
        <p:grpSpPr>
          <a:xfrm rot="0">
            <a:off x="0" y="0"/>
            <a:ext cx="1028700" cy="1028700"/>
            <a:chOff x="0" y="0"/>
            <a:chExt cx="270933" cy="270933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155CBB">
                <a:alpha val="74902"/>
              </a:srgbClr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17349421" y="9575800"/>
            <a:ext cx="848458" cy="448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3500">
                <a:solidFill>
                  <a:srgbClr val="FFFBF7"/>
                </a:solidFill>
                <a:latin typeface="Muli Bold" panose="00000800000000000000"/>
              </a:rPr>
              <a:t>0</a:t>
            </a:r>
            <a:r>
              <a:rPr lang="en-US" altLang="en-US" sz="3500">
                <a:solidFill>
                  <a:srgbClr val="FFFBF7"/>
                </a:solidFill>
                <a:latin typeface="Muli Bold" panose="00000800000000000000"/>
              </a:rPr>
              <a:t>9</a:t>
            </a:r>
            <a:endParaRPr lang="en-US" altLang="en-US" sz="3500">
              <a:solidFill>
                <a:srgbClr val="FFFBF7"/>
              </a:solidFill>
              <a:latin typeface="Muli Bold" panose="00000800000000000000"/>
            </a:endParaRPr>
          </a:p>
        </p:txBody>
      </p:sp>
      <p:pic>
        <p:nvPicPr>
          <p:cNvPr id="100" name="Picture 99"/>
          <p:cNvPicPr/>
          <p:nvPr/>
        </p:nvPicPr>
        <p:blipFill>
          <a:blip r:embed="rId1"/>
          <a:stretch>
            <a:fillRect/>
          </a:stretch>
        </p:blipFill>
        <p:spPr>
          <a:xfrm>
            <a:off x="1371600" y="4312920"/>
            <a:ext cx="3361055" cy="140144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1" name="Picture 100"/>
          <p:cNvPicPr/>
          <p:nvPr/>
        </p:nvPicPr>
        <p:blipFill>
          <a:blip r:embed="rId2"/>
          <a:stretch>
            <a:fillRect/>
          </a:stretch>
        </p:blipFill>
        <p:spPr>
          <a:xfrm>
            <a:off x="6587490" y="4305300"/>
            <a:ext cx="3475355" cy="15430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2" name="Picture 101"/>
          <p:cNvPicPr/>
          <p:nvPr/>
        </p:nvPicPr>
        <p:blipFill>
          <a:blip r:embed="rId3"/>
          <a:stretch>
            <a:fillRect/>
          </a:stretch>
        </p:blipFill>
        <p:spPr>
          <a:xfrm>
            <a:off x="6587490" y="7048500"/>
            <a:ext cx="3747770" cy="13906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4" name="Picture 103"/>
          <p:cNvPicPr/>
          <p:nvPr/>
        </p:nvPicPr>
        <p:blipFill>
          <a:blip r:embed="rId4"/>
          <a:stretch>
            <a:fillRect/>
          </a:stretch>
        </p:blipFill>
        <p:spPr>
          <a:xfrm>
            <a:off x="1600200" y="6743700"/>
            <a:ext cx="3185795" cy="19780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6" name="Picture 105"/>
          <p:cNvPicPr/>
          <p:nvPr/>
        </p:nvPicPr>
        <p:blipFill>
          <a:blip r:embed="rId5"/>
          <a:stretch>
            <a:fillRect/>
          </a:stretch>
        </p:blipFill>
        <p:spPr>
          <a:xfrm>
            <a:off x="12115800" y="4325303"/>
            <a:ext cx="2971800" cy="15335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5" grpId="0"/>
      <p:bldP spid="5" grpId="1"/>
      <p:bldP spid="6" grpId="0"/>
      <p:bldP spid="6" grpId="1"/>
      <p:bldP spid="10" grpId="0"/>
      <p:bldP spid="10" grpId="1"/>
      <p:bldP spid="12" grpId="0"/>
      <p:bldP spid="12" grpId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1095</Words>
  <Application>WPS Presentation</Application>
  <PresentationFormat>On-screen Show (4:3)</PresentationFormat>
  <Paragraphs>139</Paragraphs>
  <Slides>19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9" baseType="lpstr">
      <vt:lpstr>Arial</vt:lpstr>
      <vt:lpstr>SimSun</vt:lpstr>
      <vt:lpstr>Wingdings</vt:lpstr>
      <vt:lpstr>Anton</vt:lpstr>
      <vt:lpstr>Muli Light</vt:lpstr>
      <vt:lpstr>Muli Bold</vt:lpstr>
      <vt:lpstr>Microsoft YaHei</vt:lpstr>
      <vt:lpstr>Arial Unicode MS</vt:lpstr>
      <vt:lpstr>Calibri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White Minimalist Thesis Defense Presentation</dc:title>
  <dc:creator/>
  <cp:lastModifiedBy>Admin</cp:lastModifiedBy>
  <cp:revision>24</cp:revision>
  <dcterms:created xsi:type="dcterms:W3CDTF">2006-08-16T00:00:00Z</dcterms:created>
  <dcterms:modified xsi:type="dcterms:W3CDTF">2024-05-08T15:14:06Z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62FBB083BF8B41FF88933087ED0B2018_13</vt:lpwstr>
  </property>
  <property fmtid="{D5CDD505-2E9C-101B-9397-08002B2CF9AE}" pid="3" name="KSOProductBuildVer">
    <vt:lpwstr>1033-12.2.0.16731</vt:lpwstr>
  </property>
</Properties>
</file>